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3"/>
    <p:sldMasterId id="2147483687" r:id="rId4"/>
  </p:sldMasterIdLst>
  <p:notesMasterIdLst>
    <p:notesMasterId r:id="rId35"/>
  </p:notesMasterIdLst>
  <p:sldIdLst>
    <p:sldId id="268" r:id="rId5"/>
    <p:sldId id="278" r:id="rId6"/>
    <p:sldId id="269" r:id="rId7"/>
    <p:sldId id="311" r:id="rId8"/>
    <p:sldId id="335" r:id="rId9"/>
    <p:sldId id="351" r:id="rId10"/>
    <p:sldId id="336" r:id="rId11"/>
    <p:sldId id="290" r:id="rId12"/>
    <p:sldId id="323" r:id="rId13"/>
    <p:sldId id="330" r:id="rId14"/>
    <p:sldId id="337" r:id="rId15"/>
    <p:sldId id="331" r:id="rId16"/>
    <p:sldId id="352" r:id="rId17"/>
    <p:sldId id="324" r:id="rId18"/>
    <p:sldId id="322" r:id="rId19"/>
    <p:sldId id="339" r:id="rId20"/>
    <p:sldId id="316" r:id="rId21"/>
    <p:sldId id="346" r:id="rId22"/>
    <p:sldId id="305" r:id="rId23"/>
    <p:sldId id="353" r:id="rId24"/>
    <p:sldId id="333" r:id="rId25"/>
    <p:sldId id="340" r:id="rId26"/>
    <p:sldId id="315" r:id="rId27"/>
    <p:sldId id="343" r:id="rId28"/>
    <p:sldId id="344" r:id="rId29"/>
    <p:sldId id="341" r:id="rId30"/>
    <p:sldId id="317" r:id="rId31"/>
    <p:sldId id="256" r:id="rId32"/>
    <p:sldId id="289" r:id="rId33"/>
    <p:sldId id="349" r:id="rId3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D2B31B-3D8B-1300-B61E-564A185359C8}" name="Tabassum, Naheed" initials="NT" userId="S::n.tabassum@tue.nl::7b7b798a-2f7f-4cfd-b2a9-b39d41d72b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758F"/>
    <a:srgbClr val="6C4461"/>
    <a:srgbClr val="06AA77"/>
    <a:srgbClr val="7F3169"/>
    <a:srgbClr val="A30D78"/>
    <a:srgbClr val="3399FF"/>
    <a:srgbClr val="66FFCC"/>
    <a:srgbClr val="C81919"/>
    <a:srgbClr val="EE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BE891-A40C-4A36-A9AC-9081AE7B187B}" v="15" dt="2024-03-21T16:28:36.803"/>
    <p1510:client id="{1E4B0AE2-40E6-411C-A90D-45C590714445}" v="12" dt="2024-03-21T22:31:40.493"/>
    <p1510:client id="{27747AB0-6733-D958-C5EE-A884A5CA420B}" v="114" dt="2024-03-21T20:53:21.698"/>
    <p1510:client id="{53A4B399-20C3-FDE0-2C03-2CB891783C5B}" v="209" dt="2024-03-21T22:23:24.429"/>
    <p1510:client id="{5B9654A1-F441-D01F-2E6F-8DF389537AB9}" v="289" dt="2024-03-21T18:08:25.253"/>
    <p1510:client id="{5C850388-94C2-EE2E-CFC5-76780061219B}" v="19" dt="2024-03-21T23:39:39.433"/>
    <p1510:client id="{6244B296-D8CD-A7B7-E9F0-213EA48CD9BD}" v="254" dt="2024-03-21T16:05:24.382"/>
    <p1510:client id="{670DD1FE-617D-21F0-5560-3ACCF68C3E41}" v="51" vWet="52" dt="2024-03-21T15:18:32.543"/>
    <p1510:client id="{6D6D4DBC-739A-40E6-8543-28BA17CEA00F}" v="129" dt="2024-03-21T15:59:17.590"/>
    <p1510:client id="{7BA8EB85-1A82-6032-136A-441BDC744EA4}" v="3" dt="2024-03-21T16:27:09.691"/>
    <p1510:client id="{7D1A0D22-3C5C-5F97-CFA7-148AE1896410}" v="4" dt="2024-03-22T09:43:21.536"/>
    <p1510:client id="{80F96C21-6F33-4D58-861C-C2E6AEE9A39B}" v="1" dt="2024-03-22T07:58:53.180"/>
    <p1510:client id="{8EB8B283-D3E2-427B-AC74-B840F5863251}" v="1196" dt="2024-03-21T22:58:39.775"/>
    <p1510:client id="{8FECA892-2F91-4AE3-B3FA-D57201DA466E}" v="18" dt="2024-03-21T18:00:12.200"/>
    <p1510:client id="{900BE01F-BE38-71E8-25FA-9DB5A776E68A}" v="187" dt="2024-03-21T13:30:18.099"/>
    <p1510:client id="{9F39909A-7C77-4DFB-B4E3-D84D598D26E5}" v="2224" dt="2024-03-22T10:25:52.512"/>
    <p1510:client id="{A15F81FC-ADC4-4E8A-9C61-80FD6607C75D}" v="108" dt="2024-03-21T13:55:56.097"/>
    <p1510:client id="{B344C9ED-C273-9966-BC57-BDE41C71781E}" v="1" dt="2024-03-22T11:00:35.196"/>
    <p1510:client id="{EB951A52-9611-228A-A3C1-8E6EAA597071}" v="87" dt="2024-03-21T13:27:42.67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0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yazı, Deniz" userId="S::d.akyazi@tue.nl::11313b7c-db4b-4daa-92ad-4e0009cb8705" providerId="AD" clId="Web-{CBD2F8AF-A3B3-670E-8C5F-AE340AE6907B}"/>
    <pc:docChg chg="modSld">
      <pc:chgData name="Akyazı, Deniz" userId="S::d.akyazi@tue.nl::11313b7c-db4b-4daa-92ad-4e0009cb8705" providerId="AD" clId="Web-{CBD2F8AF-A3B3-670E-8C5F-AE340AE6907B}" dt="2024-03-20T18:37:18.715" v="26"/>
      <pc:docMkLst>
        <pc:docMk/>
      </pc:docMkLst>
      <pc:sldChg chg="addSp delSp modSp mod setBg addAnim delAnim modAnim">
        <pc:chgData name="Akyazı, Deniz" userId="S::d.akyazi@tue.nl::11313b7c-db4b-4daa-92ad-4e0009cb8705" providerId="AD" clId="Web-{CBD2F8AF-A3B3-670E-8C5F-AE340AE6907B}" dt="2024-03-20T18:37:18.715" v="26"/>
        <pc:sldMkLst>
          <pc:docMk/>
          <pc:sldMk cId="3239363359" sldId="333"/>
        </pc:sldMkLst>
        <pc:spChg chg="add mod ord">
          <ac:chgData name="Akyazı, Deniz" userId="S::d.akyazi@tue.nl::11313b7c-db4b-4daa-92ad-4e0009cb8705" providerId="AD" clId="Web-{CBD2F8AF-A3B3-670E-8C5F-AE340AE6907B}" dt="2024-03-20T18:36:25.839" v="15" actId="14100"/>
          <ac:spMkLst>
            <pc:docMk/>
            <pc:sldMk cId="3239363359" sldId="333"/>
            <ac:spMk id="9" creationId="{222E1A44-8D7B-A491-AF8B-15A7A433E7DC}"/>
          </ac:spMkLst>
        </pc:spChg>
        <pc:picChg chg="add del mod">
          <ac:chgData name="Akyazı, Deniz" userId="S::d.akyazi@tue.nl::11313b7c-db4b-4daa-92ad-4e0009cb8705" providerId="AD" clId="Web-{CBD2F8AF-A3B3-670E-8C5F-AE340AE6907B}" dt="2024-03-20T18:36:49.042" v="20"/>
          <ac:picMkLst>
            <pc:docMk/>
            <pc:sldMk cId="3239363359" sldId="333"/>
            <ac:picMk id="2" creationId="{45544CD9-1BA7-643B-9BDC-38DF7BFF3468}"/>
          </ac:picMkLst>
        </pc:picChg>
        <pc:picChg chg="mod">
          <ac:chgData name="Akyazı, Deniz" userId="S::d.akyazi@tue.nl::11313b7c-db4b-4daa-92ad-4e0009cb8705" providerId="AD" clId="Web-{CBD2F8AF-A3B3-670E-8C5F-AE340AE6907B}" dt="2024-03-20T18:36:41.777" v="19" actId="1076"/>
          <ac:picMkLst>
            <pc:docMk/>
            <pc:sldMk cId="3239363359" sldId="333"/>
            <ac:picMk id="3" creationId="{BA7A0AE8-494D-B4CA-74F2-4F2E34E96E52}"/>
          </ac:picMkLst>
        </pc:picChg>
        <pc:picChg chg="add mod">
          <ac:chgData name="Akyazı, Deniz" userId="S::d.akyazi@tue.nl::11313b7c-db4b-4daa-92ad-4e0009cb8705" providerId="AD" clId="Web-{CBD2F8AF-A3B3-670E-8C5F-AE340AE6907B}" dt="2024-03-20T18:37:02.996" v="23" actId="1076"/>
          <ac:picMkLst>
            <pc:docMk/>
            <pc:sldMk cId="3239363359" sldId="333"/>
            <ac:picMk id="10" creationId="{EA31057A-9A57-4EB3-3CB9-5D0259CC46D2}"/>
          </ac:picMkLst>
        </pc:picChg>
        <pc:picChg chg="del">
          <ac:chgData name="Akyazı, Deniz" userId="S::d.akyazi@tue.nl::11313b7c-db4b-4daa-92ad-4e0009cb8705" providerId="AD" clId="Web-{CBD2F8AF-A3B3-670E-8C5F-AE340AE6907B}" dt="2024-03-20T18:34:22.459" v="0"/>
          <ac:picMkLst>
            <pc:docMk/>
            <pc:sldMk cId="3239363359" sldId="333"/>
            <ac:picMk id="14" creationId="{FC583D4B-E8D0-2EB7-ECA1-E4E02AFE6027}"/>
          </ac:picMkLst>
        </pc:picChg>
        <pc:picChg chg="mod">
          <ac:chgData name="Akyazı, Deniz" userId="S::d.akyazi@tue.nl::11313b7c-db4b-4daa-92ad-4e0009cb8705" providerId="AD" clId="Web-{CBD2F8AF-A3B3-670E-8C5F-AE340AE6907B}" dt="2024-03-20T18:36:33.901" v="17" actId="1076"/>
          <ac:picMkLst>
            <pc:docMk/>
            <pc:sldMk cId="3239363359" sldId="333"/>
            <ac:picMk id="1026" creationId="{11C27046-972B-8525-5F57-6080D1AE6231}"/>
          </ac:picMkLst>
        </pc:picChg>
      </pc:sldChg>
    </pc:docChg>
  </pc:docChgLst>
  <pc:docChgLst>
    <pc:chgData name="Tabassum, Naheed" userId="S::n.tabassum@tue.nl::7b7b798a-2f7f-4cfd-b2a9-b39d41d72be9" providerId="AD" clId="Web-{80F96C21-6F33-4D58-861C-C2E6AEE9A39B}"/>
    <pc:docChg chg="">
      <pc:chgData name="Tabassum, Naheed" userId="S::n.tabassum@tue.nl::7b7b798a-2f7f-4cfd-b2a9-b39d41d72be9" providerId="AD" clId="Web-{80F96C21-6F33-4D58-861C-C2E6AEE9A39B}" dt="2024-03-22T07:58:53.180" v="0"/>
      <pc:docMkLst>
        <pc:docMk/>
      </pc:docMkLst>
      <pc:sldChg chg="delCm">
        <pc:chgData name="Tabassum, Naheed" userId="S::n.tabassum@tue.nl::7b7b798a-2f7f-4cfd-b2a9-b39d41d72be9" providerId="AD" clId="Web-{80F96C21-6F33-4D58-861C-C2E6AEE9A39B}" dt="2024-03-22T07:58:53.180" v="0"/>
        <pc:sldMkLst>
          <pc:docMk/>
          <pc:sldMk cId="3704552707" sldId="311"/>
        </pc:sldMkLst>
        <pc:extLst>
          <p:ext xmlns:p="http://schemas.openxmlformats.org/presentationml/2006/main" uri="{D6D511B9-2390-475A-947B-AFAB55BFBCF1}">
            <pc226:cmChg xmlns:pc226="http://schemas.microsoft.com/office/powerpoint/2022/06/main/command" chg="del">
              <pc226:chgData name="Tabassum, Naheed" userId="S::n.tabassum@tue.nl::7b7b798a-2f7f-4cfd-b2a9-b39d41d72be9" providerId="AD" clId="Web-{80F96C21-6F33-4D58-861C-C2E6AEE9A39B}" dt="2024-03-22T07:58:53.180" v="0"/>
              <pc2:cmMkLst xmlns:pc2="http://schemas.microsoft.com/office/powerpoint/2019/9/main/command">
                <pc:docMk/>
                <pc:sldMk cId="3704552707" sldId="311"/>
                <pc2:cmMk id="{1AA4F69B-7172-4958-816C-462662E6DFEE}"/>
              </pc2:cmMkLst>
            </pc226:cmChg>
          </p:ext>
        </pc:extLst>
      </pc:sldChg>
    </pc:docChg>
  </pc:docChgLst>
  <pc:docChgLst>
    <pc:chgData name="Barghi Mehmandari, Mahsa" userId="S::m.barghi.mehmandari@tue.nl::df736405-4f08-44fc-a9ef-b56036250e3c" providerId="AD" clId="Web-{16570177-EBF2-496F-8914-194F46D0E7E6}"/>
    <pc:docChg chg="addSld delSld modSld">
      <pc:chgData name="Barghi Mehmandari, Mahsa" userId="S::m.barghi.mehmandari@tue.nl::df736405-4f08-44fc-a9ef-b56036250e3c" providerId="AD" clId="Web-{16570177-EBF2-496F-8914-194F46D0E7E6}" dt="2024-03-19T09:18:22.281" v="76" actId="20577"/>
      <pc:docMkLst>
        <pc:docMk/>
      </pc:docMkLst>
      <pc:sldChg chg="addSp delSp modSp del">
        <pc:chgData name="Barghi Mehmandari, Mahsa" userId="S::m.barghi.mehmandari@tue.nl::df736405-4f08-44fc-a9ef-b56036250e3c" providerId="AD" clId="Web-{16570177-EBF2-496F-8914-194F46D0E7E6}" dt="2024-03-19T09:17:54.544" v="74"/>
        <pc:sldMkLst>
          <pc:docMk/>
          <pc:sldMk cId="4061656783" sldId="299"/>
        </pc:sldMkLst>
        <pc:spChg chg="add mod">
          <ac:chgData name="Barghi Mehmandari, Mahsa" userId="S::m.barghi.mehmandari@tue.nl::df736405-4f08-44fc-a9ef-b56036250e3c" providerId="AD" clId="Web-{16570177-EBF2-496F-8914-194F46D0E7E6}" dt="2024-03-19T09:16:38.242" v="71" actId="20577"/>
          <ac:spMkLst>
            <pc:docMk/>
            <pc:sldMk cId="4061656783" sldId="299"/>
            <ac:spMk id="12" creationId="{D68A4301-2057-1F31-FC74-7C10F383A24C}"/>
          </ac:spMkLst>
        </pc:spChg>
        <pc:spChg chg="add mod">
          <ac:chgData name="Barghi Mehmandari, Mahsa" userId="S::m.barghi.mehmandari@tue.nl::df736405-4f08-44fc-a9ef-b56036250e3c" providerId="AD" clId="Web-{16570177-EBF2-496F-8914-194F46D0E7E6}" dt="2024-03-19T09:16:46.180" v="73" actId="1076"/>
          <ac:spMkLst>
            <pc:docMk/>
            <pc:sldMk cId="4061656783" sldId="299"/>
            <ac:spMk id="13" creationId="{F6566659-1297-08BE-7382-338294959A90}"/>
          </ac:spMkLst>
        </pc:spChg>
        <pc:spChg chg="del">
          <ac:chgData name="Barghi Mehmandari, Mahsa" userId="S::m.barghi.mehmandari@tue.nl::df736405-4f08-44fc-a9ef-b56036250e3c" providerId="AD" clId="Web-{16570177-EBF2-496F-8914-194F46D0E7E6}" dt="2024-03-19T09:16:04.427" v="49"/>
          <ac:spMkLst>
            <pc:docMk/>
            <pc:sldMk cId="4061656783" sldId="299"/>
            <ac:spMk id="25" creationId="{73911C5B-CE2C-03A7-8B16-A6E5BA1E18A0}"/>
          </ac:spMkLst>
        </pc:spChg>
        <pc:spChg chg="del mod">
          <ac:chgData name="Barghi Mehmandari, Mahsa" userId="S::m.barghi.mehmandari@tue.nl::df736405-4f08-44fc-a9ef-b56036250e3c" providerId="AD" clId="Web-{16570177-EBF2-496F-8914-194F46D0E7E6}" dt="2024-03-19T09:16:09.286" v="54"/>
          <ac:spMkLst>
            <pc:docMk/>
            <pc:sldMk cId="4061656783" sldId="299"/>
            <ac:spMk id="35" creationId="{6C416DBF-375D-C698-9F88-EB865D012C03}"/>
          </ac:spMkLst>
        </pc:spChg>
        <pc:spChg chg="del">
          <ac:chgData name="Barghi Mehmandari, Mahsa" userId="S::m.barghi.mehmandari@tue.nl::df736405-4f08-44fc-a9ef-b56036250e3c" providerId="AD" clId="Web-{16570177-EBF2-496F-8914-194F46D0E7E6}" dt="2024-03-19T09:16:06.645" v="51"/>
          <ac:spMkLst>
            <pc:docMk/>
            <pc:sldMk cId="4061656783" sldId="299"/>
            <ac:spMk id="36" creationId="{7C03A155-1D63-DC6F-6AFD-5AE912A44E57}"/>
          </ac:spMkLst>
        </pc:spChg>
        <pc:spChg chg="del">
          <ac:chgData name="Barghi Mehmandari, Mahsa" userId="S::m.barghi.mehmandari@tue.nl::df736405-4f08-44fc-a9ef-b56036250e3c" providerId="AD" clId="Web-{16570177-EBF2-496F-8914-194F46D0E7E6}" dt="2024-03-19T09:16:13.537" v="57"/>
          <ac:spMkLst>
            <pc:docMk/>
            <pc:sldMk cId="4061656783" sldId="299"/>
            <ac:spMk id="37" creationId="{98CA0237-9C03-7933-FB63-E0AEFD085DFE}"/>
          </ac:spMkLst>
        </pc:spChg>
        <pc:spChg chg="del">
          <ac:chgData name="Barghi Mehmandari, Mahsa" userId="S::m.barghi.mehmandari@tue.nl::df736405-4f08-44fc-a9ef-b56036250e3c" providerId="AD" clId="Web-{16570177-EBF2-496F-8914-194F46D0E7E6}" dt="2024-03-19T09:16:15.521" v="58"/>
          <ac:spMkLst>
            <pc:docMk/>
            <pc:sldMk cId="4061656783" sldId="299"/>
            <ac:spMk id="38" creationId="{D3095B56-4BFE-9B3E-8180-5335826A3C05}"/>
          </ac:spMkLst>
        </pc:spChg>
        <pc:spChg chg="del">
          <ac:chgData name="Barghi Mehmandari, Mahsa" userId="S::m.barghi.mehmandari@tue.nl::df736405-4f08-44fc-a9ef-b56036250e3c" providerId="AD" clId="Web-{16570177-EBF2-496F-8914-194F46D0E7E6}" dt="2024-03-19T09:16:01.864" v="47"/>
          <ac:spMkLst>
            <pc:docMk/>
            <pc:sldMk cId="4061656783" sldId="299"/>
            <ac:spMk id="39" creationId="{9FA471D8-67A0-4E6A-F5CC-8F76E8498737}"/>
          </ac:spMkLst>
        </pc:spChg>
        <pc:grpChg chg="del">
          <ac:chgData name="Barghi Mehmandari, Mahsa" userId="S::m.barghi.mehmandari@tue.nl::df736405-4f08-44fc-a9ef-b56036250e3c" providerId="AD" clId="Web-{16570177-EBF2-496F-8914-194F46D0E7E6}" dt="2024-03-19T09:16:04.989" v="50"/>
          <ac:grpSpMkLst>
            <pc:docMk/>
            <pc:sldMk cId="4061656783" sldId="299"/>
            <ac:grpSpMk id="26" creationId="{A50A18A5-E1C6-8185-4691-5CCB840E70EA}"/>
          </ac:grpSpMkLst>
        </pc:grpChg>
        <pc:picChg chg="del">
          <ac:chgData name="Barghi Mehmandari, Mahsa" userId="S::m.barghi.mehmandari@tue.nl::df736405-4f08-44fc-a9ef-b56036250e3c" providerId="AD" clId="Web-{16570177-EBF2-496F-8914-194F46D0E7E6}" dt="2024-03-19T09:16:02.520" v="48"/>
          <ac:picMkLst>
            <pc:docMk/>
            <pc:sldMk cId="4061656783" sldId="299"/>
            <ac:picMk id="2" creationId="{A4C93AEB-A90D-6457-4BCA-5F41E8CBC56C}"/>
          </ac:picMkLst>
        </pc:picChg>
        <pc:picChg chg="del">
          <ac:chgData name="Barghi Mehmandari, Mahsa" userId="S::m.barghi.mehmandari@tue.nl::df736405-4f08-44fc-a9ef-b56036250e3c" providerId="AD" clId="Web-{16570177-EBF2-496F-8914-194F46D0E7E6}" dt="2024-03-19T09:16:09.989" v="55"/>
          <ac:picMkLst>
            <pc:docMk/>
            <pc:sldMk cId="4061656783" sldId="299"/>
            <ac:picMk id="1026" creationId="{38E142AA-1D5C-03F9-3B74-E16E35B60190}"/>
          </ac:picMkLst>
        </pc:picChg>
        <pc:picChg chg="del">
          <ac:chgData name="Barghi Mehmandari, Mahsa" userId="S::m.barghi.mehmandari@tue.nl::df736405-4f08-44fc-a9ef-b56036250e3c" providerId="AD" clId="Web-{16570177-EBF2-496F-8914-194F46D0E7E6}" dt="2024-03-19T09:16:10.740" v="56"/>
          <ac:picMkLst>
            <pc:docMk/>
            <pc:sldMk cId="4061656783" sldId="299"/>
            <ac:picMk id="1028" creationId="{6EC88DA1-FE9F-4371-5A03-8DF838AC66B7}"/>
          </ac:picMkLst>
        </pc:picChg>
      </pc:sldChg>
      <pc:sldChg chg="addSp delSp modSp">
        <pc:chgData name="Barghi Mehmandari, Mahsa" userId="S::m.barghi.mehmandari@tue.nl::df736405-4f08-44fc-a9ef-b56036250e3c" providerId="AD" clId="Web-{16570177-EBF2-496F-8914-194F46D0E7E6}" dt="2024-03-19T09:18:22.281" v="76" actId="20577"/>
        <pc:sldMkLst>
          <pc:docMk/>
          <pc:sldMk cId="566168396" sldId="325"/>
        </pc:sldMkLst>
        <pc:spChg chg="del">
          <ac:chgData name="Barghi Mehmandari, Mahsa" userId="S::m.barghi.mehmandari@tue.nl::df736405-4f08-44fc-a9ef-b56036250e3c" providerId="AD" clId="Web-{16570177-EBF2-496F-8914-194F46D0E7E6}" dt="2024-03-19T09:07:58.389" v="0"/>
          <ac:spMkLst>
            <pc:docMk/>
            <pc:sldMk cId="566168396" sldId="325"/>
            <ac:spMk id="3" creationId="{0209B468-650B-C3E7-923C-9515DF06BD44}"/>
          </ac:spMkLst>
        </pc:spChg>
        <pc:spChg chg="add mod">
          <ac:chgData name="Barghi Mehmandari, Mahsa" userId="S::m.barghi.mehmandari@tue.nl::df736405-4f08-44fc-a9ef-b56036250e3c" providerId="AD" clId="Web-{16570177-EBF2-496F-8914-194F46D0E7E6}" dt="2024-03-19T09:12:59.490" v="37" actId="1076"/>
          <ac:spMkLst>
            <pc:docMk/>
            <pc:sldMk cId="566168396" sldId="325"/>
            <ac:spMk id="105" creationId="{9527ABC9-C39D-406A-2918-81B5D7C7A7F6}"/>
          </ac:spMkLst>
        </pc:spChg>
        <pc:spChg chg="add mod">
          <ac:chgData name="Barghi Mehmandari, Mahsa" userId="S::m.barghi.mehmandari@tue.nl::df736405-4f08-44fc-a9ef-b56036250e3c" providerId="AD" clId="Web-{16570177-EBF2-496F-8914-194F46D0E7E6}" dt="2024-03-19T09:12:53.631" v="36" actId="1076"/>
          <ac:spMkLst>
            <pc:docMk/>
            <pc:sldMk cId="566168396" sldId="325"/>
            <ac:spMk id="114" creationId="{0F685092-A27E-A8B4-8FDC-F8741FD4B5E0}"/>
          </ac:spMkLst>
        </pc:spChg>
        <pc:spChg chg="add mod">
          <ac:chgData name="Barghi Mehmandari, Mahsa" userId="S::m.barghi.mehmandari@tue.nl::df736405-4f08-44fc-a9ef-b56036250e3c" providerId="AD" clId="Web-{16570177-EBF2-496F-8914-194F46D0E7E6}" dt="2024-03-19T09:12:47.365" v="35" actId="1076"/>
          <ac:spMkLst>
            <pc:docMk/>
            <pc:sldMk cId="566168396" sldId="325"/>
            <ac:spMk id="123" creationId="{5865F0E0-E2BC-28C8-B672-0BEA61003B6F}"/>
          </ac:spMkLst>
        </pc:spChg>
        <pc:spChg chg="add mod">
          <ac:chgData name="Barghi Mehmandari, Mahsa" userId="S::m.barghi.mehmandari@tue.nl::df736405-4f08-44fc-a9ef-b56036250e3c" providerId="AD" clId="Web-{16570177-EBF2-496F-8914-194F46D0E7E6}" dt="2024-03-19T09:13:21.445" v="40" actId="20577"/>
          <ac:spMkLst>
            <pc:docMk/>
            <pc:sldMk cId="566168396" sldId="325"/>
            <ac:spMk id="244" creationId="{1178C3F3-5C55-ADF6-BE89-1B3B8A0D99EA}"/>
          </ac:spMkLst>
        </pc:spChg>
        <pc:graphicFrameChg chg="modGraphic">
          <ac:chgData name="Barghi Mehmandari, Mahsa" userId="S::m.barghi.mehmandari@tue.nl::df736405-4f08-44fc-a9ef-b56036250e3c" providerId="AD" clId="Web-{16570177-EBF2-496F-8914-194F46D0E7E6}" dt="2024-03-19T09:18:22.281" v="76" actId="20577"/>
          <ac:graphicFrameMkLst>
            <pc:docMk/>
            <pc:sldMk cId="566168396" sldId="325"/>
            <ac:graphicFrameMk id="8" creationId="{BBD4B447-E82D-C80D-C5E9-8A93B681EBF3}"/>
          </ac:graphicFrameMkLst>
        </pc:graphicFrameChg>
        <pc:picChg chg="add mod ord modCrop">
          <ac:chgData name="Barghi Mehmandari, Mahsa" userId="S::m.barghi.mehmandari@tue.nl::df736405-4f08-44fc-a9ef-b56036250e3c" providerId="AD" clId="Web-{16570177-EBF2-496F-8914-194F46D0E7E6}" dt="2024-03-19T09:12:41.177" v="34" actId="1076"/>
          <ac:picMkLst>
            <pc:docMk/>
            <pc:sldMk cId="566168396" sldId="325"/>
            <ac:picMk id="2" creationId="{A75D495E-C744-DCDA-BA2B-C11E465519A9}"/>
          </ac:picMkLst>
        </pc:picChg>
      </pc:sldChg>
      <pc:sldChg chg="add replId">
        <pc:chgData name="Barghi Mehmandari, Mahsa" userId="S::m.barghi.mehmandari@tue.nl::df736405-4f08-44fc-a9ef-b56036250e3c" providerId="AD" clId="Web-{16570177-EBF2-496F-8914-194F46D0E7E6}" dt="2024-03-19T09:15:56.942" v="46"/>
        <pc:sldMkLst>
          <pc:docMk/>
          <pc:sldMk cId="1163668116" sldId="329"/>
        </pc:sldMkLst>
      </pc:sldChg>
    </pc:docChg>
  </pc:docChgLst>
  <pc:docChgLst>
    <pc:chgData name="Akyazı, Deniz" userId="S::d.akyazi@tue.nl::11313b7c-db4b-4daa-92ad-4e0009cb8705" providerId="AD" clId="Web-{5B9654A1-F441-D01F-2E6F-8DF389537AB9}"/>
    <pc:docChg chg="addSld delSld modSld sldOrd">
      <pc:chgData name="Akyazı, Deniz" userId="S::d.akyazi@tue.nl::11313b7c-db4b-4daa-92ad-4e0009cb8705" providerId="AD" clId="Web-{5B9654A1-F441-D01F-2E6F-8DF389537AB9}" dt="2024-03-21T18:08:25.253" v="174"/>
      <pc:docMkLst>
        <pc:docMk/>
      </pc:docMkLst>
      <pc:sldChg chg="addSp delSp modSp addAnim delAnim modAnim">
        <pc:chgData name="Akyazı, Deniz" userId="S::d.akyazi@tue.nl::11313b7c-db4b-4daa-92ad-4e0009cb8705" providerId="AD" clId="Web-{5B9654A1-F441-D01F-2E6F-8DF389537AB9}" dt="2024-03-21T18:07:28.454" v="168"/>
        <pc:sldMkLst>
          <pc:docMk/>
          <pc:sldMk cId="4073086525" sldId="315"/>
        </pc:sldMkLst>
        <pc:spChg chg="add">
          <ac:chgData name="Akyazı, Deniz" userId="S::d.akyazi@tue.nl::11313b7c-db4b-4daa-92ad-4e0009cb8705" providerId="AD" clId="Web-{5B9654A1-F441-D01F-2E6F-8DF389537AB9}" dt="2024-03-21T18:04:08.306" v="119"/>
          <ac:spMkLst>
            <pc:docMk/>
            <pc:sldMk cId="4073086525" sldId="315"/>
            <ac:spMk id="26" creationId="{26F8FCB3-0819-9112-6B90-A269549475DC}"/>
          </ac:spMkLst>
        </pc:spChg>
        <pc:spChg chg="add del">
          <ac:chgData name="Akyazı, Deniz" userId="S::d.akyazi@tue.nl::11313b7c-db4b-4daa-92ad-4e0009cb8705" providerId="AD" clId="Web-{5B9654A1-F441-D01F-2E6F-8DF389537AB9}" dt="2024-03-21T18:04:17.431" v="121"/>
          <ac:spMkLst>
            <pc:docMk/>
            <pc:sldMk cId="4073086525" sldId="315"/>
            <ac:spMk id="27" creationId="{2690E1B2-4F62-8E17-CA40-4CD314ABEF22}"/>
          </ac:spMkLst>
        </pc:spChg>
        <pc:spChg chg="add">
          <ac:chgData name="Akyazı, Deniz" userId="S::d.akyazi@tue.nl::11313b7c-db4b-4daa-92ad-4e0009cb8705" providerId="AD" clId="Web-{5B9654A1-F441-D01F-2E6F-8DF389537AB9}" dt="2024-03-21T18:04:41.713" v="124"/>
          <ac:spMkLst>
            <pc:docMk/>
            <pc:sldMk cId="4073086525" sldId="315"/>
            <ac:spMk id="28" creationId="{13CC10E1-0C4F-E7BA-6694-448074A86A04}"/>
          </ac:spMkLst>
        </pc:spChg>
        <pc:spChg chg="add mod">
          <ac:chgData name="Akyazı, Deniz" userId="S::d.akyazi@tue.nl::11313b7c-db4b-4daa-92ad-4e0009cb8705" providerId="AD" clId="Web-{5B9654A1-F441-D01F-2E6F-8DF389537AB9}" dt="2024-03-21T18:06:35.327" v="150" actId="1076"/>
          <ac:spMkLst>
            <pc:docMk/>
            <pc:sldMk cId="4073086525" sldId="315"/>
            <ac:spMk id="40" creationId="{B91ED680-546E-33C0-BDF7-80A0F8F7DC53}"/>
          </ac:spMkLst>
        </pc:spChg>
        <pc:spChg chg="add mod">
          <ac:chgData name="Akyazı, Deniz" userId="S::d.akyazi@tue.nl::11313b7c-db4b-4daa-92ad-4e0009cb8705" providerId="AD" clId="Web-{5B9654A1-F441-D01F-2E6F-8DF389537AB9}" dt="2024-03-21T18:07:10.172" v="164" actId="20577"/>
          <ac:spMkLst>
            <pc:docMk/>
            <pc:sldMk cId="4073086525" sldId="315"/>
            <ac:spMk id="54" creationId="{CDC3CB8E-1498-F6A2-FB63-BC6FF5F2892E}"/>
          </ac:spMkLst>
        </pc:spChg>
        <pc:cxnChg chg="add mod">
          <ac:chgData name="Akyazı, Deniz" userId="S::d.akyazi@tue.nl::11313b7c-db4b-4daa-92ad-4e0009cb8705" providerId="AD" clId="Web-{5B9654A1-F441-D01F-2E6F-8DF389537AB9}" dt="2024-03-21T18:06:02.295" v="132" actId="1076"/>
          <ac:cxnSpMkLst>
            <pc:docMk/>
            <pc:sldMk cId="4073086525" sldId="315"/>
            <ac:cxnSpMk id="39" creationId="{65F8E8C7-0690-3BFE-3DB0-167ED487A2C1}"/>
          </ac:cxnSpMkLst>
        </pc:cxnChg>
        <pc:cxnChg chg="add mod">
          <ac:chgData name="Akyazı, Deniz" userId="S::d.akyazi@tue.nl::11313b7c-db4b-4daa-92ad-4e0009cb8705" providerId="AD" clId="Web-{5B9654A1-F441-D01F-2E6F-8DF389537AB9}" dt="2024-03-21T18:06:46.624" v="152" actId="1076"/>
          <ac:cxnSpMkLst>
            <pc:docMk/>
            <pc:sldMk cId="4073086525" sldId="315"/>
            <ac:cxnSpMk id="41" creationId="{DEBEA35F-E156-F8C0-262A-943D5C12F802}"/>
          </ac:cxnSpMkLst>
        </pc:cxnChg>
        <pc:cxnChg chg="add del mod">
          <ac:chgData name="Akyazı, Deniz" userId="S::d.akyazi@tue.nl::11313b7c-db4b-4daa-92ad-4e0009cb8705" providerId="AD" clId="Web-{5B9654A1-F441-D01F-2E6F-8DF389537AB9}" dt="2024-03-21T18:06:52.343" v="154"/>
          <ac:cxnSpMkLst>
            <pc:docMk/>
            <pc:sldMk cId="4073086525" sldId="315"/>
            <ac:cxnSpMk id="42" creationId="{77640DEF-80C8-3B6F-06B2-88A36A3646DE}"/>
          </ac:cxnSpMkLst>
        </pc:cxnChg>
      </pc:sldChg>
      <pc:sldChg chg="addSp modSp addAnim modAnim">
        <pc:chgData name="Akyazı, Deniz" userId="S::d.akyazi@tue.nl::11313b7c-db4b-4daa-92ad-4e0009cb8705" providerId="AD" clId="Web-{5B9654A1-F441-D01F-2E6F-8DF389537AB9}" dt="2024-03-21T18:08:25.253" v="174"/>
        <pc:sldMkLst>
          <pc:docMk/>
          <pc:sldMk cId="2794614124" sldId="343"/>
        </pc:sldMkLst>
        <pc:spChg chg="add mod">
          <ac:chgData name="Akyazı, Deniz" userId="S::d.akyazi@tue.nl::11313b7c-db4b-4daa-92ad-4e0009cb8705" providerId="AD" clId="Web-{5B9654A1-F441-D01F-2E6F-8DF389537AB9}" dt="2024-03-21T18:00:20.813" v="50" actId="1076"/>
          <ac:spMkLst>
            <pc:docMk/>
            <pc:sldMk cId="2794614124" sldId="343"/>
            <ac:spMk id="2" creationId="{6F4798C0-B049-03EE-98A8-5B2FD7096C91}"/>
          </ac:spMkLst>
        </pc:spChg>
        <pc:spChg chg="mod">
          <ac:chgData name="Akyazı, Deniz" userId="S::d.akyazi@tue.nl::11313b7c-db4b-4daa-92ad-4e0009cb8705" providerId="AD" clId="Web-{5B9654A1-F441-D01F-2E6F-8DF389537AB9}" dt="2024-03-21T18:06:12.701" v="134" actId="20577"/>
          <ac:spMkLst>
            <pc:docMk/>
            <pc:sldMk cId="2794614124" sldId="343"/>
            <ac:spMk id="16" creationId="{7040D096-DCD2-6731-74C4-0123F0241767}"/>
          </ac:spMkLst>
        </pc:spChg>
      </pc:sldChg>
      <pc:sldChg chg="addSp delSp modSp add replId addAnim">
        <pc:chgData name="Akyazı, Deniz" userId="S::d.akyazi@tue.nl::11313b7c-db4b-4daa-92ad-4e0009cb8705" providerId="AD" clId="Web-{5B9654A1-F441-D01F-2E6F-8DF389537AB9}" dt="2024-03-21T18:08:02.627" v="172"/>
        <pc:sldMkLst>
          <pc:docMk/>
          <pc:sldMk cId="487839128" sldId="353"/>
        </pc:sldMkLst>
        <pc:spChg chg="mod">
          <ac:chgData name="Akyazı, Deniz" userId="S::d.akyazi@tue.nl::11313b7c-db4b-4daa-92ad-4e0009cb8705" providerId="AD" clId="Web-{5B9654A1-F441-D01F-2E6F-8DF389537AB9}" dt="2024-03-21T17:59:44.827" v="10" actId="20577"/>
          <ac:spMkLst>
            <pc:docMk/>
            <pc:sldMk cId="487839128" sldId="353"/>
            <ac:spMk id="7" creationId="{929F8BA8-335C-C9DE-A014-671A6AF7673E}"/>
          </ac:spMkLst>
        </pc:spChg>
        <pc:spChg chg="add mod">
          <ac:chgData name="Akyazı, Deniz" userId="S::d.akyazi@tue.nl::11313b7c-db4b-4daa-92ad-4e0009cb8705" providerId="AD" clId="Web-{5B9654A1-F441-D01F-2E6F-8DF389537AB9}" dt="2024-03-21T18:02:41.849" v="106" actId="1076"/>
          <ac:spMkLst>
            <pc:docMk/>
            <pc:sldMk cId="487839128" sldId="353"/>
            <ac:spMk id="8" creationId="{54F93B9C-75C1-D223-2A5C-6A22E4CCA3CF}"/>
          </ac:spMkLst>
        </pc:spChg>
        <pc:spChg chg="del">
          <ac:chgData name="Akyazı, Deniz" userId="S::d.akyazi@tue.nl::11313b7c-db4b-4daa-92ad-4e0009cb8705" providerId="AD" clId="Web-{5B9654A1-F441-D01F-2E6F-8DF389537AB9}" dt="2024-03-21T17:59:48.312" v="12"/>
          <ac:spMkLst>
            <pc:docMk/>
            <pc:sldMk cId="487839128" sldId="353"/>
            <ac:spMk id="16" creationId="{7040D096-DCD2-6731-74C4-0123F0241767}"/>
          </ac:spMkLst>
        </pc:spChg>
        <pc:graphicFrameChg chg="del">
          <ac:chgData name="Akyazı, Deniz" userId="S::d.akyazi@tue.nl::11313b7c-db4b-4daa-92ad-4e0009cb8705" providerId="AD" clId="Web-{5B9654A1-F441-D01F-2E6F-8DF389537AB9}" dt="2024-03-21T17:59:50.327" v="13"/>
          <ac:graphicFrameMkLst>
            <pc:docMk/>
            <pc:sldMk cId="487839128" sldId="353"/>
            <ac:graphicFrameMk id="20" creationId="{87F7850E-7ADA-9C56-4A8B-233426F8F405}"/>
          </ac:graphicFrameMkLst>
        </pc:graphicFrameChg>
        <pc:picChg chg="add mod">
          <ac:chgData name="Akyazı, Deniz" userId="S::d.akyazi@tue.nl::11313b7c-db4b-4daa-92ad-4e0009cb8705" providerId="AD" clId="Web-{5B9654A1-F441-D01F-2E6F-8DF389537AB9}" dt="2024-03-21T18:02:48.381" v="107" actId="14100"/>
          <ac:picMkLst>
            <pc:docMk/>
            <pc:sldMk cId="487839128" sldId="353"/>
            <ac:picMk id="2" creationId="{F7979DC4-79FA-401B-1A76-EA4D5312CF7E}"/>
          </ac:picMkLst>
        </pc:picChg>
        <pc:picChg chg="add mod">
          <ac:chgData name="Akyazı, Deniz" userId="S::d.akyazi@tue.nl::11313b7c-db4b-4daa-92ad-4e0009cb8705" providerId="AD" clId="Web-{5B9654A1-F441-D01F-2E6F-8DF389537AB9}" dt="2024-03-21T18:02:51.365" v="108" actId="14100"/>
          <ac:picMkLst>
            <pc:docMk/>
            <pc:sldMk cId="487839128" sldId="353"/>
            <ac:picMk id="3" creationId="{2D28C4C2-1C00-5E63-A108-A610D57079C9}"/>
          </ac:picMkLst>
        </pc:picChg>
        <pc:picChg chg="del">
          <ac:chgData name="Akyazı, Deniz" userId="S::d.akyazi@tue.nl::11313b7c-db4b-4daa-92ad-4e0009cb8705" providerId="AD" clId="Web-{5B9654A1-F441-D01F-2E6F-8DF389537AB9}" dt="2024-03-21T17:59:45.733" v="11"/>
          <ac:picMkLst>
            <pc:docMk/>
            <pc:sldMk cId="487839128" sldId="353"/>
            <ac:picMk id="15" creationId="{76FFE3FB-37AE-4C85-B351-87CB562EE5D0}"/>
          </ac:picMkLst>
        </pc:picChg>
        <pc:cxnChg chg="add mod">
          <ac:chgData name="Akyazı, Deniz" userId="S::d.akyazi@tue.nl::11313b7c-db4b-4daa-92ad-4e0009cb8705" providerId="AD" clId="Web-{5B9654A1-F441-D01F-2E6F-8DF389537AB9}" dt="2024-03-21T18:03:37.914" v="118" actId="1076"/>
          <ac:cxnSpMkLst>
            <pc:docMk/>
            <pc:sldMk cId="487839128" sldId="353"/>
            <ac:cxnSpMk id="9" creationId="{78F6C364-345D-00C2-1338-76CDFA2CA90E}"/>
          </ac:cxnSpMkLst>
        </pc:cxnChg>
        <pc:cxnChg chg="add mod">
          <ac:chgData name="Akyazı, Deniz" userId="S::d.akyazi@tue.nl::11313b7c-db4b-4daa-92ad-4e0009cb8705" providerId="AD" clId="Web-{5B9654A1-F441-D01F-2E6F-8DF389537AB9}" dt="2024-03-21T18:03:23.117" v="115" actId="1076"/>
          <ac:cxnSpMkLst>
            <pc:docMk/>
            <pc:sldMk cId="487839128" sldId="353"/>
            <ac:cxnSpMk id="10" creationId="{A9C2A26A-E6C1-0615-3667-8CE98D4B9F8C}"/>
          </ac:cxnSpMkLst>
        </pc:cxnChg>
      </pc:sldChg>
      <pc:sldChg chg="del ord">
        <pc:chgData name="Akyazı, Deniz" userId="S::d.akyazi@tue.nl::11313b7c-db4b-4daa-92ad-4e0009cb8705" providerId="AD" clId="Web-{5B9654A1-F441-D01F-2E6F-8DF389537AB9}" dt="2024-03-21T17:59:32.733" v="1"/>
        <pc:sldMkLst>
          <pc:docMk/>
          <pc:sldMk cId="835963556" sldId="353"/>
        </pc:sldMkLst>
      </pc:sldChg>
    </pc:docChg>
  </pc:docChgLst>
  <pc:docChgLst>
    <pc:chgData name="Barghi Mehmandari, Mahsa" userId="S::m.barghi.mehmandari@tue.nl::df736405-4f08-44fc-a9ef-b56036250e3c" providerId="AD" clId="Web-{9DCD836A-AA9D-4460-9442-1D16B6DEB37A}"/>
    <pc:docChg chg="modSld">
      <pc:chgData name="Barghi Mehmandari, Mahsa" userId="S::m.barghi.mehmandari@tue.nl::df736405-4f08-44fc-a9ef-b56036250e3c" providerId="AD" clId="Web-{9DCD836A-AA9D-4460-9442-1D16B6DEB37A}" dt="2024-03-19T09:41:02.078" v="15"/>
      <pc:docMkLst>
        <pc:docMk/>
      </pc:docMkLst>
      <pc:sldChg chg="addSp delSp modSp">
        <pc:chgData name="Barghi Mehmandari, Mahsa" userId="S::m.barghi.mehmandari@tue.nl::df736405-4f08-44fc-a9ef-b56036250e3c" providerId="AD" clId="Web-{9DCD836A-AA9D-4460-9442-1D16B6DEB37A}" dt="2024-03-19T09:41:02.078" v="15"/>
        <pc:sldMkLst>
          <pc:docMk/>
          <pc:sldMk cId="3222256755" sldId="323"/>
        </pc:sldMkLst>
        <pc:spChg chg="add del">
          <ac:chgData name="Barghi Mehmandari, Mahsa" userId="S::m.barghi.mehmandari@tue.nl::df736405-4f08-44fc-a9ef-b56036250e3c" providerId="AD" clId="Web-{9DCD836A-AA9D-4460-9442-1D16B6DEB37A}" dt="2024-03-19T09:40:57.266" v="14"/>
          <ac:spMkLst>
            <pc:docMk/>
            <pc:sldMk cId="3222256755" sldId="323"/>
            <ac:spMk id="6" creationId="{A0E73CFC-3DE3-29DF-12ED-76D806C2B231}"/>
          </ac:spMkLst>
        </pc:spChg>
        <pc:spChg chg="mod">
          <ac:chgData name="Barghi Mehmandari, Mahsa" userId="S::m.barghi.mehmandari@tue.nl::df736405-4f08-44fc-a9ef-b56036250e3c" providerId="AD" clId="Web-{9DCD836A-AA9D-4460-9442-1D16B6DEB37A}" dt="2024-03-19T09:40:46.969" v="12" actId="20577"/>
          <ac:spMkLst>
            <pc:docMk/>
            <pc:sldMk cId="3222256755" sldId="323"/>
            <ac:spMk id="9" creationId="{4B1D3395-8C97-FC9E-B586-A482174B0287}"/>
          </ac:spMkLst>
        </pc:spChg>
        <pc:spChg chg="del">
          <ac:chgData name="Barghi Mehmandari, Mahsa" userId="S::m.barghi.mehmandari@tue.nl::df736405-4f08-44fc-a9ef-b56036250e3c" providerId="AD" clId="Web-{9DCD836A-AA9D-4460-9442-1D16B6DEB37A}" dt="2024-03-19T09:41:02.078" v="15"/>
          <ac:spMkLst>
            <pc:docMk/>
            <pc:sldMk cId="3222256755" sldId="323"/>
            <ac:spMk id="16" creationId="{E94AF03B-F3A0-15CC-7D61-E6BB3720BADA}"/>
          </ac:spMkLst>
        </pc:spChg>
        <pc:picChg chg="mod">
          <ac:chgData name="Barghi Mehmandari, Mahsa" userId="S::m.barghi.mehmandari@tue.nl::df736405-4f08-44fc-a9ef-b56036250e3c" providerId="AD" clId="Web-{9DCD836A-AA9D-4460-9442-1D16B6DEB37A}" dt="2024-03-19T09:35:51.005" v="3" actId="1076"/>
          <ac:picMkLst>
            <pc:docMk/>
            <pc:sldMk cId="3222256755" sldId="323"/>
            <ac:picMk id="4" creationId="{E667AD02-2FBE-DE96-3158-5D4BC39E1373}"/>
          </ac:picMkLst>
        </pc:picChg>
        <pc:picChg chg="add mod">
          <ac:chgData name="Barghi Mehmandari, Mahsa" userId="S::m.barghi.mehmandari@tue.nl::df736405-4f08-44fc-a9ef-b56036250e3c" providerId="AD" clId="Web-{9DCD836A-AA9D-4460-9442-1D16B6DEB37A}" dt="2024-03-19T09:36:01.818" v="5" actId="1076"/>
          <ac:picMkLst>
            <pc:docMk/>
            <pc:sldMk cId="3222256755" sldId="323"/>
            <ac:picMk id="8" creationId="{91539EB3-34D7-4792-3AA0-4009C32FC55B}"/>
          </ac:picMkLst>
        </pc:picChg>
      </pc:sldChg>
    </pc:docChg>
  </pc:docChgLst>
  <pc:docChgLst>
    <pc:chgData name="Barghi Mehmandari, Mahsa" userId="S::m.barghi.mehmandari@tue.nl::df736405-4f08-44fc-a9ef-b56036250e3c" providerId="AD" clId="Web-{A6F0D116-9D44-D898-A4C2-B20BF6CBC59D}"/>
    <pc:docChg chg="modSld">
      <pc:chgData name="Barghi Mehmandari, Mahsa" userId="S::m.barghi.mehmandari@tue.nl::df736405-4f08-44fc-a9ef-b56036250e3c" providerId="AD" clId="Web-{A6F0D116-9D44-D898-A4C2-B20BF6CBC59D}" dt="2024-03-19T10:09:50.955" v="45" actId="1076"/>
      <pc:docMkLst>
        <pc:docMk/>
      </pc:docMkLst>
      <pc:sldChg chg="modSp">
        <pc:chgData name="Barghi Mehmandari, Mahsa" userId="S::m.barghi.mehmandari@tue.nl::df736405-4f08-44fc-a9ef-b56036250e3c" providerId="AD" clId="Web-{A6F0D116-9D44-D898-A4C2-B20BF6CBC59D}" dt="2024-03-19T10:09:50.955" v="45" actId="1076"/>
        <pc:sldMkLst>
          <pc:docMk/>
          <pc:sldMk cId="2104662970" sldId="330"/>
        </pc:sldMkLst>
        <pc:graphicFrameChg chg="mod modGraphic">
          <ac:chgData name="Barghi Mehmandari, Mahsa" userId="S::m.barghi.mehmandari@tue.nl::df736405-4f08-44fc-a9ef-b56036250e3c" providerId="AD" clId="Web-{A6F0D116-9D44-D898-A4C2-B20BF6CBC59D}" dt="2024-03-19T10:09:50.955" v="45" actId="1076"/>
          <ac:graphicFrameMkLst>
            <pc:docMk/>
            <pc:sldMk cId="2104662970" sldId="330"/>
            <ac:graphicFrameMk id="3" creationId="{64E3F995-6066-2B13-7B08-41AC7D25707C}"/>
          </ac:graphicFrameMkLst>
        </pc:graphicFrameChg>
      </pc:sldChg>
    </pc:docChg>
  </pc:docChgLst>
  <pc:docChgLst>
    <pc:chgData name="Swaan, Quinten" userId="S::q.swaan@tue.nl::091615e0-2ca6-49a8-9db3-b55dd32600b5" providerId="AD" clId="Web-{81AA25CA-0BFC-4C28-90F6-DED3E85F80D9}"/>
    <pc:docChg chg="modSld">
      <pc:chgData name="Swaan, Quinten" userId="S::q.swaan@tue.nl::091615e0-2ca6-49a8-9db3-b55dd32600b5" providerId="AD" clId="Web-{81AA25CA-0BFC-4C28-90F6-DED3E85F80D9}" dt="2024-03-20T09:51:42.591" v="1"/>
      <pc:docMkLst>
        <pc:docMk/>
      </pc:docMkLst>
      <pc:sldChg chg="addSp delSp">
        <pc:chgData name="Swaan, Quinten" userId="S::q.swaan@tue.nl::091615e0-2ca6-49a8-9db3-b55dd32600b5" providerId="AD" clId="Web-{81AA25CA-0BFC-4C28-90F6-DED3E85F80D9}" dt="2024-03-20T09:51:42.591" v="1"/>
        <pc:sldMkLst>
          <pc:docMk/>
          <pc:sldMk cId="3099939382" sldId="313"/>
        </pc:sldMkLst>
        <pc:picChg chg="add del">
          <ac:chgData name="Swaan, Quinten" userId="S::q.swaan@tue.nl::091615e0-2ca6-49a8-9db3-b55dd32600b5" providerId="AD" clId="Web-{81AA25CA-0BFC-4C28-90F6-DED3E85F80D9}" dt="2024-03-20T09:51:42.591" v="1"/>
          <ac:picMkLst>
            <pc:docMk/>
            <pc:sldMk cId="3099939382" sldId="313"/>
            <ac:picMk id="13" creationId="{7251FA28-FABE-A641-BD12-277AC398D573}"/>
          </ac:picMkLst>
        </pc:picChg>
      </pc:sldChg>
    </pc:docChg>
  </pc:docChgLst>
  <pc:docChgLst>
    <pc:chgData name="Akyazı, Deniz" userId="11313b7c-db4b-4daa-92ad-4e0009cb8705" providerId="ADAL" clId="{6D6D4DBC-739A-40E6-8543-28BA17CEA00F}"/>
    <pc:docChg chg="custSel addSld modSld">
      <pc:chgData name="Akyazı, Deniz" userId="11313b7c-db4b-4daa-92ad-4e0009cb8705" providerId="ADAL" clId="{6D6D4DBC-739A-40E6-8543-28BA17CEA00F}" dt="2024-03-21T15:59:17.591" v="129" actId="5793"/>
      <pc:docMkLst>
        <pc:docMk/>
      </pc:docMkLst>
      <pc:sldChg chg="delSp modSp mod delAnim">
        <pc:chgData name="Akyazı, Deniz" userId="11313b7c-db4b-4daa-92ad-4e0009cb8705" providerId="ADAL" clId="{6D6D4DBC-739A-40E6-8543-28BA17CEA00F}" dt="2024-03-21T15:37:56.414" v="99" actId="14100"/>
        <pc:sldMkLst>
          <pc:docMk/>
          <pc:sldMk cId="77010046" sldId="316"/>
        </pc:sldMkLst>
        <pc:spChg chg="del">
          <ac:chgData name="Akyazı, Deniz" userId="11313b7c-db4b-4daa-92ad-4e0009cb8705" providerId="ADAL" clId="{6D6D4DBC-739A-40E6-8543-28BA17CEA00F}" dt="2024-03-21T15:37:46.104" v="95" actId="478"/>
          <ac:spMkLst>
            <pc:docMk/>
            <pc:sldMk cId="77010046" sldId="316"/>
            <ac:spMk id="12" creationId="{830BB3DC-7F43-3283-64E2-DCE634B9AEC7}"/>
          </ac:spMkLst>
        </pc:spChg>
        <pc:spChg chg="mod">
          <ac:chgData name="Akyazı, Deniz" userId="11313b7c-db4b-4daa-92ad-4e0009cb8705" providerId="ADAL" clId="{6D6D4DBC-739A-40E6-8543-28BA17CEA00F}" dt="2024-03-21T15:37:56.414" v="99" actId="14100"/>
          <ac:spMkLst>
            <pc:docMk/>
            <pc:sldMk cId="77010046" sldId="316"/>
            <ac:spMk id="37" creationId="{6B179F22-A88A-CA0F-46FD-710ECB78AD3D}"/>
          </ac:spMkLst>
        </pc:spChg>
        <pc:grpChg chg="topLvl">
          <ac:chgData name="Akyazı, Deniz" userId="11313b7c-db4b-4daa-92ad-4e0009cb8705" providerId="ADAL" clId="{6D6D4DBC-739A-40E6-8543-28BA17CEA00F}" dt="2024-03-21T15:37:53.355" v="98" actId="478"/>
          <ac:grpSpMkLst>
            <pc:docMk/>
            <pc:sldMk cId="77010046" sldId="316"/>
            <ac:grpSpMk id="11" creationId="{7AAB61E9-238B-C716-5D93-FC0DC68A36A8}"/>
          </ac:grpSpMkLst>
        </pc:grpChg>
        <pc:grpChg chg="del">
          <ac:chgData name="Akyazı, Deniz" userId="11313b7c-db4b-4daa-92ad-4e0009cb8705" providerId="ADAL" clId="{6D6D4DBC-739A-40E6-8543-28BA17CEA00F}" dt="2024-03-21T15:37:53.355" v="98" actId="478"/>
          <ac:grpSpMkLst>
            <pc:docMk/>
            <pc:sldMk cId="77010046" sldId="316"/>
            <ac:grpSpMk id="13" creationId="{EB514A04-BF26-0705-4B03-135E94A574CC}"/>
          </ac:grpSpMkLst>
        </pc:grpChg>
        <pc:cxnChg chg="del mod topLvl">
          <ac:chgData name="Akyazı, Deniz" userId="11313b7c-db4b-4daa-92ad-4e0009cb8705" providerId="ADAL" clId="{6D6D4DBC-739A-40E6-8543-28BA17CEA00F}" dt="2024-03-21T15:37:53.355" v="98" actId="478"/>
          <ac:cxnSpMkLst>
            <pc:docMk/>
            <pc:sldMk cId="77010046" sldId="316"/>
            <ac:cxnSpMk id="14" creationId="{53F3D072-9999-523F-DD44-AB54EE798DBE}"/>
          </ac:cxnSpMkLst>
        </pc:cxnChg>
      </pc:sldChg>
      <pc:sldChg chg="modSp mod">
        <pc:chgData name="Akyazı, Deniz" userId="11313b7c-db4b-4daa-92ad-4e0009cb8705" providerId="ADAL" clId="{6D6D4DBC-739A-40E6-8543-28BA17CEA00F}" dt="2024-03-21T15:59:17.591" v="129" actId="5793"/>
        <pc:sldMkLst>
          <pc:docMk/>
          <pc:sldMk cId="2057238575" sldId="317"/>
        </pc:sldMkLst>
        <pc:spChg chg="mod">
          <ac:chgData name="Akyazı, Deniz" userId="11313b7c-db4b-4daa-92ad-4e0009cb8705" providerId="ADAL" clId="{6D6D4DBC-739A-40E6-8543-28BA17CEA00F}" dt="2024-03-21T15:59:17.591" v="129" actId="5793"/>
          <ac:spMkLst>
            <pc:docMk/>
            <pc:sldMk cId="2057238575" sldId="317"/>
            <ac:spMk id="42" creationId="{BA5D3F66-CB48-3AF2-DDCD-DE9C6917F04B}"/>
          </ac:spMkLst>
        </pc:spChg>
      </pc:sldChg>
      <pc:sldChg chg="addSp delSp modSp">
        <pc:chgData name="Akyazı, Deniz" userId="11313b7c-db4b-4daa-92ad-4e0009cb8705" providerId="ADAL" clId="{6D6D4DBC-739A-40E6-8543-28BA17CEA00F}" dt="2024-03-21T15:28:50.112" v="94" actId="478"/>
        <pc:sldMkLst>
          <pc:docMk/>
          <pc:sldMk cId="4225434628" sldId="322"/>
        </pc:sldMkLst>
        <pc:picChg chg="add del mod">
          <ac:chgData name="Akyazı, Deniz" userId="11313b7c-db4b-4daa-92ad-4e0009cb8705" providerId="ADAL" clId="{6D6D4DBC-739A-40E6-8543-28BA17CEA00F}" dt="2024-03-21T15:28:50.112" v="94" actId="478"/>
          <ac:picMkLst>
            <pc:docMk/>
            <pc:sldMk cId="4225434628" sldId="322"/>
            <ac:picMk id="1026" creationId="{17D54EF1-E4D8-CB1E-4C84-B6DFBED049D2}"/>
          </ac:picMkLst>
        </pc:picChg>
        <pc:picChg chg="mod">
          <ac:chgData name="Akyazı, Deniz" userId="11313b7c-db4b-4daa-92ad-4e0009cb8705" providerId="ADAL" clId="{6D6D4DBC-739A-40E6-8543-28BA17CEA00F}" dt="2024-03-21T15:28:43.759" v="93" actId="1076"/>
          <ac:picMkLst>
            <pc:docMk/>
            <pc:sldMk cId="4225434628" sldId="322"/>
            <ac:picMk id="4098" creationId="{140B4430-1BEB-BC3C-F708-F81D04CEAD34}"/>
          </ac:picMkLst>
        </pc:picChg>
      </pc:sldChg>
      <pc:sldChg chg="modSp mod">
        <pc:chgData name="Akyazı, Deniz" userId="11313b7c-db4b-4daa-92ad-4e0009cb8705" providerId="ADAL" clId="{6D6D4DBC-739A-40E6-8543-28BA17CEA00F}" dt="2024-03-21T15:19:20.183" v="12" actId="14100"/>
        <pc:sldMkLst>
          <pc:docMk/>
          <pc:sldMk cId="3222256755" sldId="323"/>
        </pc:sldMkLst>
        <pc:spChg chg="mod">
          <ac:chgData name="Akyazı, Deniz" userId="11313b7c-db4b-4daa-92ad-4e0009cb8705" providerId="ADAL" clId="{6D6D4DBC-739A-40E6-8543-28BA17CEA00F}" dt="2024-03-21T15:19:20.183" v="12" actId="14100"/>
          <ac:spMkLst>
            <pc:docMk/>
            <pc:sldMk cId="3222256755" sldId="323"/>
            <ac:spMk id="10" creationId="{21F6DDA1-F7B3-67D8-B1C6-F457EDA21B11}"/>
          </ac:spMkLst>
        </pc:spChg>
      </pc:sldChg>
      <pc:sldChg chg="modSp mod">
        <pc:chgData name="Akyazı, Deniz" userId="11313b7c-db4b-4daa-92ad-4e0009cb8705" providerId="ADAL" clId="{6D6D4DBC-739A-40E6-8543-28BA17CEA00F}" dt="2024-03-21T15:27:07.794" v="90" actId="20577"/>
        <pc:sldMkLst>
          <pc:docMk/>
          <pc:sldMk cId="2272160484" sldId="324"/>
        </pc:sldMkLst>
        <pc:spChg chg="mod">
          <ac:chgData name="Akyazı, Deniz" userId="11313b7c-db4b-4daa-92ad-4e0009cb8705" providerId="ADAL" clId="{6D6D4DBC-739A-40E6-8543-28BA17CEA00F}" dt="2024-03-21T15:27:07.794" v="90" actId="20577"/>
          <ac:spMkLst>
            <pc:docMk/>
            <pc:sldMk cId="2272160484" sldId="324"/>
            <ac:spMk id="3" creationId="{A226EF2B-31B3-8957-026B-B4B3A0D9E73B}"/>
          </ac:spMkLst>
        </pc:spChg>
      </pc:sldChg>
      <pc:sldChg chg="modSp mod">
        <pc:chgData name="Akyazı, Deniz" userId="11313b7c-db4b-4daa-92ad-4e0009cb8705" providerId="ADAL" clId="{6D6D4DBC-739A-40E6-8543-28BA17CEA00F}" dt="2024-03-21T15:53:55.862" v="106" actId="20577"/>
        <pc:sldMkLst>
          <pc:docMk/>
          <pc:sldMk cId="2794614124" sldId="343"/>
        </pc:sldMkLst>
        <pc:spChg chg="mod">
          <ac:chgData name="Akyazı, Deniz" userId="11313b7c-db4b-4daa-92ad-4e0009cb8705" providerId="ADAL" clId="{6D6D4DBC-739A-40E6-8543-28BA17CEA00F}" dt="2024-03-21T15:53:55.862" v="106" actId="20577"/>
          <ac:spMkLst>
            <pc:docMk/>
            <pc:sldMk cId="2794614124" sldId="343"/>
            <ac:spMk id="16" creationId="{7040D096-DCD2-6731-74C4-0123F0241767}"/>
          </ac:spMkLst>
        </pc:spChg>
      </pc:sldChg>
      <pc:sldChg chg="modSp new mod">
        <pc:chgData name="Akyazı, Deniz" userId="11313b7c-db4b-4daa-92ad-4e0009cb8705" providerId="ADAL" clId="{6D6D4DBC-739A-40E6-8543-28BA17CEA00F}" dt="2024-03-21T15:19:37.754" v="33" actId="20577"/>
        <pc:sldMkLst>
          <pc:docMk/>
          <pc:sldMk cId="835963556" sldId="353"/>
        </pc:sldMkLst>
        <pc:spChg chg="mod">
          <ac:chgData name="Akyazı, Deniz" userId="11313b7c-db4b-4daa-92ad-4e0009cb8705" providerId="ADAL" clId="{6D6D4DBC-739A-40E6-8543-28BA17CEA00F}" dt="2024-03-21T15:19:37.754" v="33" actId="20577"/>
          <ac:spMkLst>
            <pc:docMk/>
            <pc:sldMk cId="835963556" sldId="353"/>
            <ac:spMk id="2" creationId="{2E4559E6-2486-BC10-E1E6-88CBEEB09265}"/>
          </ac:spMkLst>
        </pc:spChg>
      </pc:sldChg>
    </pc:docChg>
  </pc:docChgLst>
  <pc:docChgLst>
    <pc:chgData name="Akyazı, Deniz" userId="S::d.akyazi@tue.nl::11313b7c-db4b-4daa-92ad-4e0009cb8705" providerId="AD" clId="Web-{7BA8EB85-1A82-6032-136A-441BDC744EA4}"/>
    <pc:docChg chg="modSld">
      <pc:chgData name="Akyazı, Deniz" userId="S::d.akyazi@tue.nl::11313b7c-db4b-4daa-92ad-4e0009cb8705" providerId="AD" clId="Web-{7BA8EB85-1A82-6032-136A-441BDC744EA4}" dt="2024-03-21T16:27:09.691" v="2" actId="1076"/>
      <pc:docMkLst>
        <pc:docMk/>
      </pc:docMkLst>
      <pc:sldChg chg="addSp modSp addAnim">
        <pc:chgData name="Akyazı, Deniz" userId="S::d.akyazi@tue.nl::11313b7c-db4b-4daa-92ad-4e0009cb8705" providerId="AD" clId="Web-{7BA8EB85-1A82-6032-136A-441BDC744EA4}" dt="2024-03-21T16:27:09.691" v="2" actId="1076"/>
        <pc:sldMkLst>
          <pc:docMk/>
          <pc:sldMk cId="4014839326" sldId="344"/>
        </pc:sldMkLst>
        <pc:picChg chg="add mod">
          <ac:chgData name="Akyazı, Deniz" userId="S::d.akyazi@tue.nl::11313b7c-db4b-4daa-92ad-4e0009cb8705" providerId="AD" clId="Web-{7BA8EB85-1A82-6032-136A-441BDC744EA4}" dt="2024-03-21T16:27:09.691" v="2" actId="1076"/>
          <ac:picMkLst>
            <pc:docMk/>
            <pc:sldMk cId="4014839326" sldId="344"/>
            <ac:picMk id="2" creationId="{C1DF86DD-7630-9E63-1264-46D92A90AAC4}"/>
          </ac:picMkLst>
        </pc:picChg>
      </pc:sldChg>
    </pc:docChg>
  </pc:docChgLst>
  <pc:docChgLst>
    <pc:chgData name="Barghi Mehmandari, Mahsa" userId="S::m.barghi.mehmandari@tue.nl::df736405-4f08-44fc-a9ef-b56036250e3c" providerId="AD" clId="Web-{5C850388-94C2-EE2E-CFC5-76780061219B}"/>
    <pc:docChg chg="modSld">
      <pc:chgData name="Barghi Mehmandari, Mahsa" userId="S::m.barghi.mehmandari@tue.nl::df736405-4f08-44fc-a9ef-b56036250e3c" providerId="AD" clId="Web-{5C850388-94C2-EE2E-CFC5-76780061219B}" dt="2024-03-21T23:39:38.043" v="1"/>
      <pc:docMkLst>
        <pc:docMk/>
      </pc:docMkLst>
      <pc:sldChg chg="modSp">
        <pc:chgData name="Barghi Mehmandari, Mahsa" userId="S::m.barghi.mehmandari@tue.nl::df736405-4f08-44fc-a9ef-b56036250e3c" providerId="AD" clId="Web-{5C850388-94C2-EE2E-CFC5-76780061219B}" dt="2024-03-21T23:39:38.043" v="1"/>
        <pc:sldMkLst>
          <pc:docMk/>
          <pc:sldMk cId="2539372841" sldId="353"/>
        </pc:sldMkLst>
        <pc:graphicFrameChg chg="mod modGraphic">
          <ac:chgData name="Barghi Mehmandari, Mahsa" userId="S::m.barghi.mehmandari@tue.nl::df736405-4f08-44fc-a9ef-b56036250e3c" providerId="AD" clId="Web-{5C850388-94C2-EE2E-CFC5-76780061219B}" dt="2024-03-21T23:39:38.043" v="1"/>
          <ac:graphicFrameMkLst>
            <pc:docMk/>
            <pc:sldMk cId="2539372841" sldId="353"/>
            <ac:graphicFrameMk id="2" creationId="{D083C6E4-483E-A93E-C997-DA12DD33A924}"/>
          </ac:graphicFrameMkLst>
        </pc:graphicFrameChg>
      </pc:sldChg>
    </pc:docChg>
  </pc:docChgLst>
  <pc:docChgLst>
    <pc:chgData name="Swaan, Quinten" userId="S::q.swaan@tue.nl::091615e0-2ca6-49a8-9db3-b55dd32600b5" providerId="AD" clId="Web-{084BE891-A40C-4A36-A9AC-9081AE7B187B}"/>
    <pc:docChg chg="modSld">
      <pc:chgData name="Swaan, Quinten" userId="S::q.swaan@tue.nl::091615e0-2ca6-49a8-9db3-b55dd32600b5" providerId="AD" clId="Web-{084BE891-A40C-4A36-A9AC-9081AE7B187B}" dt="2024-03-21T16:28:36.803" v="12" actId="1076"/>
      <pc:docMkLst>
        <pc:docMk/>
      </pc:docMkLst>
      <pc:sldChg chg="addSp delSp modSp">
        <pc:chgData name="Swaan, Quinten" userId="S::q.swaan@tue.nl::091615e0-2ca6-49a8-9db3-b55dd32600b5" providerId="AD" clId="Web-{084BE891-A40C-4A36-A9AC-9081AE7B187B}" dt="2024-03-21T16:28:36.803" v="12" actId="1076"/>
        <pc:sldMkLst>
          <pc:docMk/>
          <pc:sldMk cId="2585644918" sldId="346"/>
        </pc:sldMkLst>
        <pc:picChg chg="add del mod">
          <ac:chgData name="Swaan, Quinten" userId="S::q.swaan@tue.nl::091615e0-2ca6-49a8-9db3-b55dd32600b5" providerId="AD" clId="Web-{084BE891-A40C-4A36-A9AC-9081AE7B187B}" dt="2024-03-21T16:27:43.379" v="5"/>
          <ac:picMkLst>
            <pc:docMk/>
            <pc:sldMk cId="2585644918" sldId="346"/>
            <ac:picMk id="2" creationId="{2BBB8E93-BEAF-0CCF-3B26-A066EF4800A5}"/>
          </ac:picMkLst>
        </pc:picChg>
        <pc:picChg chg="add mod">
          <ac:chgData name="Swaan, Quinten" userId="S::q.swaan@tue.nl::091615e0-2ca6-49a8-9db3-b55dd32600b5" providerId="AD" clId="Web-{084BE891-A40C-4A36-A9AC-9081AE7B187B}" dt="2024-03-21T16:28:36.803" v="12" actId="1076"/>
          <ac:picMkLst>
            <pc:docMk/>
            <pc:sldMk cId="2585644918" sldId="346"/>
            <ac:picMk id="3" creationId="{852F5C6E-CFE4-42D7-D0EE-7EA23E57ABF8}"/>
          </ac:picMkLst>
        </pc:picChg>
        <pc:picChg chg="del">
          <ac:chgData name="Swaan, Quinten" userId="S::q.swaan@tue.nl::091615e0-2ca6-49a8-9db3-b55dd32600b5" providerId="AD" clId="Web-{084BE891-A40C-4A36-A9AC-9081AE7B187B}" dt="2024-03-21T16:27:02.330" v="0"/>
          <ac:picMkLst>
            <pc:docMk/>
            <pc:sldMk cId="2585644918" sldId="346"/>
            <ac:picMk id="11" creationId="{1FBEF0B9-E778-6EC2-689C-B4C02F2D9170}"/>
          </ac:picMkLst>
        </pc:picChg>
      </pc:sldChg>
    </pc:docChg>
  </pc:docChgLst>
  <pc:docChgLst>
    <pc:chgData name="Barghi Mehmandari, Mahsa" userId="S::m.barghi.mehmandari@tue.nl::df736405-4f08-44fc-a9ef-b56036250e3c" providerId="AD" clId="Web-{8FECA892-2F91-4AE3-B3FA-D57201DA466E}"/>
    <pc:docChg chg="modSld">
      <pc:chgData name="Barghi Mehmandari, Mahsa" userId="S::m.barghi.mehmandari@tue.nl::df736405-4f08-44fc-a9ef-b56036250e3c" providerId="AD" clId="Web-{8FECA892-2F91-4AE3-B3FA-D57201DA466E}" dt="2024-03-21T18:00:12.200" v="17"/>
      <pc:docMkLst>
        <pc:docMk/>
      </pc:docMkLst>
      <pc:sldChg chg="addSp delSp modSp addAnim">
        <pc:chgData name="Barghi Mehmandari, Mahsa" userId="S::m.barghi.mehmandari@tue.nl::df736405-4f08-44fc-a9ef-b56036250e3c" providerId="AD" clId="Web-{8FECA892-2F91-4AE3-B3FA-D57201DA466E}" dt="2024-03-21T18:00:12.200" v="17"/>
        <pc:sldMkLst>
          <pc:docMk/>
          <pc:sldMk cId="77010046" sldId="316"/>
        </pc:sldMkLst>
        <pc:spChg chg="mod">
          <ac:chgData name="Barghi Mehmandari, Mahsa" userId="S::m.barghi.mehmandari@tue.nl::df736405-4f08-44fc-a9ef-b56036250e3c" providerId="AD" clId="Web-{8FECA892-2F91-4AE3-B3FA-D57201DA466E}" dt="2024-03-21T17:59:02.823" v="15" actId="1076"/>
          <ac:spMkLst>
            <pc:docMk/>
            <pc:sldMk cId="77010046" sldId="316"/>
            <ac:spMk id="31" creationId="{F3196F94-DDAD-177B-FC19-349D8A0B85B9}"/>
          </ac:spMkLst>
        </pc:spChg>
        <pc:spChg chg="mod">
          <ac:chgData name="Barghi Mehmandari, Mahsa" userId="S::m.barghi.mehmandari@tue.nl::df736405-4f08-44fc-a9ef-b56036250e3c" providerId="AD" clId="Web-{8FECA892-2F91-4AE3-B3FA-D57201DA466E}" dt="2024-03-21T17:58:26.462" v="8" actId="1076"/>
          <ac:spMkLst>
            <pc:docMk/>
            <pc:sldMk cId="77010046" sldId="316"/>
            <ac:spMk id="37" creationId="{6B179F22-A88A-CA0F-46FD-710ECB78AD3D}"/>
          </ac:spMkLst>
        </pc:spChg>
        <pc:grpChg chg="mod">
          <ac:chgData name="Barghi Mehmandari, Mahsa" userId="S::m.barghi.mehmandari@tue.nl::df736405-4f08-44fc-a9ef-b56036250e3c" providerId="AD" clId="Web-{8FECA892-2F91-4AE3-B3FA-D57201DA466E}" dt="2024-03-21T17:59:20.277" v="16" actId="1076"/>
          <ac:grpSpMkLst>
            <pc:docMk/>
            <pc:sldMk cId="77010046" sldId="316"/>
            <ac:grpSpMk id="11" creationId="{7AAB61E9-238B-C716-5D93-FC0DC68A36A8}"/>
          </ac:grpSpMkLst>
        </pc:grpChg>
        <pc:cxnChg chg="add del">
          <ac:chgData name="Barghi Mehmandari, Mahsa" userId="S::m.barghi.mehmandari@tue.nl::df736405-4f08-44fc-a9ef-b56036250e3c" providerId="AD" clId="Web-{8FECA892-2F91-4AE3-B3FA-D57201DA466E}" dt="2024-03-21T17:58:52.229" v="13"/>
          <ac:cxnSpMkLst>
            <pc:docMk/>
            <pc:sldMk cId="77010046" sldId="316"/>
            <ac:cxnSpMk id="12" creationId="{BAB7F4BC-C9ED-78F3-94C2-BF59B1E5DB5B}"/>
          </ac:cxnSpMkLst>
        </pc:cxnChg>
        <pc:cxnChg chg="add del mod">
          <ac:chgData name="Barghi Mehmandari, Mahsa" userId="S::m.barghi.mehmandari@tue.nl::df736405-4f08-44fc-a9ef-b56036250e3c" providerId="AD" clId="Web-{8FECA892-2F91-4AE3-B3FA-D57201DA466E}" dt="2024-03-21T17:58:54.573" v="14"/>
          <ac:cxnSpMkLst>
            <pc:docMk/>
            <pc:sldMk cId="77010046" sldId="316"/>
            <ac:cxnSpMk id="17" creationId="{BF411668-FE68-0070-AE65-FD31F5059A78}"/>
          </ac:cxnSpMkLst>
        </pc:cxnChg>
        <pc:cxnChg chg="mod">
          <ac:chgData name="Barghi Mehmandari, Mahsa" userId="S::m.barghi.mehmandari@tue.nl::df736405-4f08-44fc-a9ef-b56036250e3c" providerId="AD" clId="Web-{8FECA892-2F91-4AE3-B3FA-D57201DA466E}" dt="2024-03-21T17:58:08.524" v="5" actId="1076"/>
          <ac:cxnSpMkLst>
            <pc:docMk/>
            <pc:sldMk cId="77010046" sldId="316"/>
            <ac:cxnSpMk id="35" creationId="{E3273220-A98C-52D1-274B-CEB40851853C}"/>
          </ac:cxnSpMkLst>
        </pc:cxnChg>
      </pc:sldChg>
    </pc:docChg>
  </pc:docChgLst>
  <pc:docChgLst>
    <pc:chgData name="Chauhan, Arjun" userId="S::a.s.chauhan@tue.nl::ad0f2374-b8ae-4140-8af8-7eea6c9fe2b7" providerId="AD" clId="Web-{EB951A52-9611-228A-A3C1-8E6EAA597071}"/>
    <pc:docChg chg="modSld">
      <pc:chgData name="Chauhan, Arjun" userId="S::a.s.chauhan@tue.nl::ad0f2374-b8ae-4140-8af8-7eea6c9fe2b7" providerId="AD" clId="Web-{EB951A52-9611-228A-A3C1-8E6EAA597071}" dt="2024-03-21T13:27:42.671" v="59" actId="20577"/>
      <pc:docMkLst>
        <pc:docMk/>
      </pc:docMkLst>
      <pc:sldChg chg="modSp">
        <pc:chgData name="Chauhan, Arjun" userId="S::a.s.chauhan@tue.nl::ad0f2374-b8ae-4140-8af8-7eea6c9fe2b7" providerId="AD" clId="Web-{EB951A52-9611-228A-A3C1-8E6EAA597071}" dt="2024-03-21T13:14:16.645" v="56" actId="1076"/>
        <pc:sldMkLst>
          <pc:docMk/>
          <pc:sldMk cId="2809512504" sldId="256"/>
        </pc:sldMkLst>
        <pc:spChg chg="mod">
          <ac:chgData name="Chauhan, Arjun" userId="S::a.s.chauhan@tue.nl::ad0f2374-b8ae-4140-8af8-7eea6c9fe2b7" providerId="AD" clId="Web-{EB951A52-9611-228A-A3C1-8E6EAA597071}" dt="2024-03-21T13:13:23.502" v="45" actId="1076"/>
          <ac:spMkLst>
            <pc:docMk/>
            <pc:sldMk cId="2809512504" sldId="256"/>
            <ac:spMk id="50" creationId="{DEF9651F-640C-4749-9579-EF26232DD430}"/>
          </ac:spMkLst>
        </pc:spChg>
        <pc:grpChg chg="mod">
          <ac:chgData name="Chauhan, Arjun" userId="S::a.s.chauhan@tue.nl::ad0f2374-b8ae-4140-8af8-7eea6c9fe2b7" providerId="AD" clId="Web-{EB951A52-9611-228A-A3C1-8E6EAA597071}" dt="2024-03-21T13:14:16.645" v="56" actId="1076"/>
          <ac:grpSpMkLst>
            <pc:docMk/>
            <pc:sldMk cId="2809512504" sldId="256"/>
            <ac:grpSpMk id="54" creationId="{39ADE02E-302A-4434-B6FF-F20E1A350668}"/>
          </ac:grpSpMkLst>
        </pc:grpChg>
      </pc:sldChg>
      <pc:sldChg chg="modSp">
        <pc:chgData name="Chauhan, Arjun" userId="S::a.s.chauhan@tue.nl::ad0f2374-b8ae-4140-8af8-7eea6c9fe2b7" providerId="AD" clId="Web-{EB951A52-9611-228A-A3C1-8E6EAA597071}" dt="2024-03-21T13:27:42.671" v="59" actId="20577"/>
        <pc:sldMkLst>
          <pc:docMk/>
          <pc:sldMk cId="2057238575" sldId="317"/>
        </pc:sldMkLst>
        <pc:spChg chg="mod">
          <ac:chgData name="Chauhan, Arjun" userId="S::a.s.chauhan@tue.nl::ad0f2374-b8ae-4140-8af8-7eea6c9fe2b7" providerId="AD" clId="Web-{EB951A52-9611-228A-A3C1-8E6EAA597071}" dt="2024-03-21T13:27:42.671" v="59" actId="20577"/>
          <ac:spMkLst>
            <pc:docMk/>
            <pc:sldMk cId="2057238575" sldId="317"/>
            <ac:spMk id="42" creationId="{BA5D3F66-CB48-3AF2-DDCD-DE9C6917F04B}"/>
          </ac:spMkLst>
        </pc:spChg>
      </pc:sldChg>
    </pc:docChg>
  </pc:docChgLst>
  <pc:docChgLst>
    <pc:chgData name="Akyazı, Deniz" userId="S::d.akyazi@tue.nl::11313b7c-db4b-4daa-92ad-4e0009cb8705" providerId="AD" clId="Web-{6244B296-D8CD-A7B7-E9F0-213EA48CD9BD}"/>
    <pc:docChg chg="modSld">
      <pc:chgData name="Akyazı, Deniz" userId="S::d.akyazi@tue.nl::11313b7c-db4b-4daa-92ad-4e0009cb8705" providerId="AD" clId="Web-{6244B296-D8CD-A7B7-E9F0-213EA48CD9BD}" dt="2024-03-21T16:05:22.147" v="159" actId="20577"/>
      <pc:docMkLst>
        <pc:docMk/>
      </pc:docMkLst>
      <pc:sldChg chg="modSp">
        <pc:chgData name="Akyazı, Deniz" userId="S::d.akyazi@tue.nl::11313b7c-db4b-4daa-92ad-4e0009cb8705" providerId="AD" clId="Web-{6244B296-D8CD-A7B7-E9F0-213EA48CD9BD}" dt="2024-03-21T16:05:22.147" v="159" actId="20577"/>
        <pc:sldMkLst>
          <pc:docMk/>
          <pc:sldMk cId="2809512504" sldId="256"/>
        </pc:sldMkLst>
        <pc:spChg chg="mod">
          <ac:chgData name="Akyazı, Deniz" userId="S::d.akyazi@tue.nl::11313b7c-db4b-4daa-92ad-4e0009cb8705" providerId="AD" clId="Web-{6244B296-D8CD-A7B7-E9F0-213EA48CD9BD}" dt="2024-03-21T16:04:04.363" v="72" actId="20577"/>
          <ac:spMkLst>
            <pc:docMk/>
            <pc:sldMk cId="2809512504" sldId="256"/>
            <ac:spMk id="23" creationId="{7D10C8E3-242A-44A7-B9D4-72803DC51EF4}"/>
          </ac:spMkLst>
        </pc:spChg>
        <pc:spChg chg="mod">
          <ac:chgData name="Akyazı, Deniz" userId="S::d.akyazi@tue.nl::11313b7c-db4b-4daa-92ad-4e0009cb8705" providerId="AD" clId="Web-{6244B296-D8CD-A7B7-E9F0-213EA48CD9BD}" dt="2024-03-21T16:03:30.394" v="28" actId="20577"/>
          <ac:spMkLst>
            <pc:docMk/>
            <pc:sldMk cId="2809512504" sldId="256"/>
            <ac:spMk id="52" creationId="{DBC6AD9C-CFD5-4458-9785-E3DB6C858646}"/>
          </ac:spMkLst>
        </pc:spChg>
        <pc:spChg chg="mod">
          <ac:chgData name="Akyazı, Deniz" userId="S::d.akyazi@tue.nl::11313b7c-db4b-4daa-92ad-4e0009cb8705" providerId="AD" clId="Web-{6244B296-D8CD-A7B7-E9F0-213EA48CD9BD}" dt="2024-03-21T16:05:22.147" v="159" actId="20577"/>
          <ac:spMkLst>
            <pc:docMk/>
            <pc:sldMk cId="2809512504" sldId="256"/>
            <ac:spMk id="53" creationId="{5EF8CF14-BC47-4D12-BCC7-6A0DA0A16669}"/>
          </ac:spMkLst>
        </pc:spChg>
      </pc:sldChg>
    </pc:docChg>
  </pc:docChgLst>
  <pc:docChgLst>
    <pc:chgData name="Barghi Mehmandari, Mahsa" userId="S::m.barghi.mehmandari@tue.nl::df736405-4f08-44fc-a9ef-b56036250e3c" providerId="AD" clId="Web-{B776F108-060B-1383-A722-08580460F1F3}"/>
    <pc:docChg chg="delSld modSld">
      <pc:chgData name="Barghi Mehmandari, Mahsa" userId="S::m.barghi.mehmandari@tue.nl::df736405-4f08-44fc-a9ef-b56036250e3c" providerId="AD" clId="Web-{B776F108-060B-1383-A722-08580460F1F3}" dt="2024-03-19T10:26:26.457" v="232" actId="20577"/>
      <pc:docMkLst>
        <pc:docMk/>
      </pc:docMkLst>
      <pc:sldChg chg="del">
        <pc:chgData name="Barghi Mehmandari, Mahsa" userId="S::m.barghi.mehmandari@tue.nl::df736405-4f08-44fc-a9ef-b56036250e3c" providerId="AD" clId="Web-{B776F108-060B-1383-A722-08580460F1F3}" dt="2024-03-19T10:14:13.773" v="113"/>
        <pc:sldMkLst>
          <pc:docMk/>
          <pc:sldMk cId="3857227449" sldId="304"/>
        </pc:sldMkLst>
      </pc:sldChg>
      <pc:sldChg chg="modSp">
        <pc:chgData name="Barghi Mehmandari, Mahsa" userId="S::m.barghi.mehmandari@tue.nl::df736405-4f08-44fc-a9ef-b56036250e3c" providerId="AD" clId="Web-{B776F108-060B-1383-A722-08580460F1F3}" dt="2024-03-19T10:13:06.083" v="110" actId="20577"/>
        <pc:sldMkLst>
          <pc:docMk/>
          <pc:sldMk cId="4225434628" sldId="322"/>
        </pc:sldMkLst>
        <pc:spChg chg="mod">
          <ac:chgData name="Barghi Mehmandari, Mahsa" userId="S::m.barghi.mehmandari@tue.nl::df736405-4f08-44fc-a9ef-b56036250e3c" providerId="AD" clId="Web-{B776F108-060B-1383-A722-08580460F1F3}" dt="2024-03-19T10:13:06.083" v="110" actId="20577"/>
          <ac:spMkLst>
            <pc:docMk/>
            <pc:sldMk cId="4225434628" sldId="322"/>
            <ac:spMk id="7" creationId="{B9BD892D-369E-0C2C-36BD-8EC51DAB8AEB}"/>
          </ac:spMkLst>
        </pc:spChg>
      </pc:sldChg>
      <pc:sldChg chg="addSp delSp modSp">
        <pc:chgData name="Barghi Mehmandari, Mahsa" userId="S::m.barghi.mehmandari@tue.nl::df736405-4f08-44fc-a9ef-b56036250e3c" providerId="AD" clId="Web-{B776F108-060B-1383-A722-08580460F1F3}" dt="2024-03-19T09:30:08.503" v="102" actId="20577"/>
        <pc:sldMkLst>
          <pc:docMk/>
          <pc:sldMk cId="3222256755" sldId="323"/>
        </pc:sldMkLst>
        <pc:spChg chg="add mod">
          <ac:chgData name="Barghi Mehmandari, Mahsa" userId="S::m.barghi.mehmandari@tue.nl::df736405-4f08-44fc-a9ef-b56036250e3c" providerId="AD" clId="Web-{B776F108-060B-1383-A722-08580460F1F3}" dt="2024-03-19T09:28:35.296" v="37" actId="1076"/>
          <ac:spMkLst>
            <pc:docMk/>
            <pc:sldMk cId="3222256755" sldId="323"/>
            <ac:spMk id="3" creationId="{B87B7B9A-72F8-95DD-4421-5C8759C253B2}"/>
          </ac:spMkLst>
        </pc:spChg>
        <pc:spChg chg="add mod">
          <ac:chgData name="Barghi Mehmandari, Mahsa" userId="S::m.barghi.mehmandari@tue.nl::df736405-4f08-44fc-a9ef-b56036250e3c" providerId="AD" clId="Web-{B776F108-060B-1383-A722-08580460F1F3}" dt="2024-03-19T09:30:08.503" v="102" actId="20577"/>
          <ac:spMkLst>
            <pc:docMk/>
            <pc:sldMk cId="3222256755" sldId="323"/>
            <ac:spMk id="9" creationId="{4B1D3395-8C97-FC9E-B586-A482174B0287}"/>
          </ac:spMkLst>
        </pc:spChg>
        <pc:spChg chg="del">
          <ac:chgData name="Barghi Mehmandari, Mahsa" userId="S::m.barghi.mehmandari@tue.nl::df736405-4f08-44fc-a9ef-b56036250e3c" providerId="AD" clId="Web-{B776F108-060B-1383-A722-08580460F1F3}" dt="2024-03-19T09:25:31.944" v="2"/>
          <ac:spMkLst>
            <pc:docMk/>
            <pc:sldMk cId="3222256755" sldId="323"/>
            <ac:spMk id="11" creationId="{CED22A4A-73F2-72D5-855C-85D83B599EE8}"/>
          </ac:spMkLst>
        </pc:spChg>
        <pc:picChg chg="add mod">
          <ac:chgData name="Barghi Mehmandari, Mahsa" userId="S::m.barghi.mehmandari@tue.nl::df736405-4f08-44fc-a9ef-b56036250e3c" providerId="AD" clId="Web-{B776F108-060B-1383-A722-08580460F1F3}" dt="2024-03-19T09:29:21.032" v="39" actId="1076"/>
          <ac:picMkLst>
            <pc:docMk/>
            <pc:sldMk cId="3222256755" sldId="323"/>
            <ac:picMk id="4" creationId="{E667AD02-2FBE-DE96-3158-5D4BC39E1373}"/>
          </ac:picMkLst>
        </pc:picChg>
        <pc:picChg chg="add del mod">
          <ac:chgData name="Barghi Mehmandari, Mahsa" userId="S::m.barghi.mehmandari@tue.nl::df736405-4f08-44fc-a9ef-b56036250e3c" providerId="AD" clId="Web-{B776F108-060B-1383-A722-08580460F1F3}" dt="2024-03-19T09:29:32.361" v="41"/>
          <ac:picMkLst>
            <pc:docMk/>
            <pc:sldMk cId="3222256755" sldId="323"/>
            <ac:picMk id="8" creationId="{646DA915-FF0E-DDF8-C678-492E33B48658}"/>
          </ac:picMkLst>
        </pc:picChg>
      </pc:sldChg>
      <pc:sldChg chg="addSp delSp modSp">
        <pc:chgData name="Barghi Mehmandari, Mahsa" userId="S::m.barghi.mehmandari@tue.nl::df736405-4f08-44fc-a9ef-b56036250e3c" providerId="AD" clId="Web-{B776F108-060B-1383-A722-08580460F1F3}" dt="2024-03-19T10:26:26.457" v="232" actId="20577"/>
        <pc:sldMkLst>
          <pc:docMk/>
          <pc:sldMk cId="2272160484" sldId="324"/>
        </pc:sldMkLst>
        <pc:spChg chg="add mod">
          <ac:chgData name="Barghi Mehmandari, Mahsa" userId="S::m.barghi.mehmandari@tue.nl::df736405-4f08-44fc-a9ef-b56036250e3c" providerId="AD" clId="Web-{B776F108-060B-1383-A722-08580460F1F3}" dt="2024-03-19T10:26:26.457" v="232" actId="20577"/>
          <ac:spMkLst>
            <pc:docMk/>
            <pc:sldMk cId="2272160484" sldId="324"/>
            <ac:spMk id="3" creationId="{A226EF2B-31B3-8957-026B-B4B3A0D9E73B}"/>
          </ac:spMkLst>
        </pc:spChg>
        <pc:spChg chg="add mod">
          <ac:chgData name="Barghi Mehmandari, Mahsa" userId="S::m.barghi.mehmandari@tue.nl::df736405-4f08-44fc-a9ef-b56036250e3c" providerId="AD" clId="Web-{B776F108-060B-1383-A722-08580460F1F3}" dt="2024-03-19T10:25:21.955" v="227" actId="1076"/>
          <ac:spMkLst>
            <pc:docMk/>
            <pc:sldMk cId="2272160484" sldId="324"/>
            <ac:spMk id="4" creationId="{03D4027A-BE44-E1A2-2113-21388723AE04}"/>
          </ac:spMkLst>
        </pc:spChg>
        <pc:spChg chg="del">
          <ac:chgData name="Barghi Mehmandari, Mahsa" userId="S::m.barghi.mehmandari@tue.nl::df736405-4f08-44fc-a9ef-b56036250e3c" providerId="AD" clId="Web-{B776F108-060B-1383-A722-08580460F1F3}" dt="2024-03-19T10:14:01.085" v="111"/>
          <ac:spMkLst>
            <pc:docMk/>
            <pc:sldMk cId="2272160484" sldId="324"/>
            <ac:spMk id="11" creationId="{CED22A4A-73F2-72D5-855C-85D83B599EE8}"/>
          </ac:spMkLst>
        </pc:spChg>
      </pc:sldChg>
      <pc:sldChg chg="addSp modSp">
        <pc:chgData name="Barghi Mehmandari, Mahsa" userId="S::m.barghi.mehmandari@tue.nl::df736405-4f08-44fc-a9ef-b56036250e3c" providerId="AD" clId="Web-{B776F108-060B-1383-A722-08580460F1F3}" dt="2024-03-19T09:25:16.756" v="1" actId="1076"/>
        <pc:sldMkLst>
          <pc:docMk/>
          <pc:sldMk cId="566168396" sldId="325"/>
        </pc:sldMkLst>
        <pc:grpChg chg="add mod">
          <ac:chgData name="Barghi Mehmandari, Mahsa" userId="S::m.barghi.mehmandari@tue.nl::df736405-4f08-44fc-a9ef-b56036250e3c" providerId="AD" clId="Web-{B776F108-060B-1383-A722-08580460F1F3}" dt="2024-03-19T09:25:16.756" v="1" actId="1076"/>
          <ac:grpSpMkLst>
            <pc:docMk/>
            <pc:sldMk cId="566168396" sldId="325"/>
            <ac:grpSpMk id="1028" creationId="{5C823979-7080-A6C2-0337-4A7F520F0D69}"/>
          </ac:grpSpMkLst>
        </pc:grpChg>
      </pc:sldChg>
      <pc:sldChg chg="del">
        <pc:chgData name="Barghi Mehmandari, Mahsa" userId="S::m.barghi.mehmandari@tue.nl::df736405-4f08-44fc-a9ef-b56036250e3c" providerId="AD" clId="Web-{B776F108-060B-1383-A722-08580460F1F3}" dt="2024-03-19T10:14:11.351" v="112"/>
        <pc:sldMkLst>
          <pc:docMk/>
          <pc:sldMk cId="4079636278" sldId="327"/>
        </pc:sldMkLst>
      </pc:sldChg>
      <pc:sldChg chg="del">
        <pc:chgData name="Barghi Mehmandari, Mahsa" userId="S::m.barghi.mehmandari@tue.nl::df736405-4f08-44fc-a9ef-b56036250e3c" providerId="AD" clId="Web-{B776F108-060B-1383-A722-08580460F1F3}" dt="2024-03-19T10:14:15.273" v="114"/>
        <pc:sldMkLst>
          <pc:docMk/>
          <pc:sldMk cId="776156863" sldId="328"/>
        </pc:sldMkLst>
      </pc:sldChg>
      <pc:sldChg chg="modSp">
        <pc:chgData name="Barghi Mehmandari, Mahsa" userId="S::m.barghi.mehmandari@tue.nl::df736405-4f08-44fc-a9ef-b56036250e3c" providerId="AD" clId="Web-{B776F108-060B-1383-A722-08580460F1F3}" dt="2024-03-19T10:16:11.402" v="133"/>
        <pc:sldMkLst>
          <pc:docMk/>
          <pc:sldMk cId="2104662970" sldId="330"/>
        </pc:sldMkLst>
        <pc:graphicFrameChg chg="mod modGraphic">
          <ac:chgData name="Barghi Mehmandari, Mahsa" userId="S::m.barghi.mehmandari@tue.nl::df736405-4f08-44fc-a9ef-b56036250e3c" providerId="AD" clId="Web-{B776F108-060B-1383-A722-08580460F1F3}" dt="2024-03-19T10:16:11.402" v="133"/>
          <ac:graphicFrameMkLst>
            <pc:docMk/>
            <pc:sldMk cId="2104662970" sldId="330"/>
            <ac:graphicFrameMk id="3" creationId="{64E3F995-6066-2B13-7B08-41AC7D25707C}"/>
          </ac:graphicFrameMkLst>
        </pc:graphicFrameChg>
      </pc:sldChg>
    </pc:docChg>
  </pc:docChgLst>
  <pc:docChgLst>
    <pc:chgData name="Barghi Mehmandari, Mahsa" userId="S::m.barghi.mehmandari@tue.nl::df736405-4f08-44fc-a9ef-b56036250e3c" providerId="AD" clId="Web-{CFAB2723-D57B-0162-2D36-1060618F3B5A}"/>
    <pc:docChg chg="modSld">
      <pc:chgData name="Barghi Mehmandari, Mahsa" userId="S::m.barghi.mehmandari@tue.nl::df736405-4f08-44fc-a9ef-b56036250e3c" providerId="AD" clId="Web-{CFAB2723-D57B-0162-2D36-1060618F3B5A}" dt="2024-03-19T10:11:14.479" v="0"/>
      <pc:docMkLst>
        <pc:docMk/>
      </pc:docMkLst>
      <pc:sldChg chg="addSp modSp">
        <pc:chgData name="Barghi Mehmandari, Mahsa" userId="S::m.barghi.mehmandari@tue.nl::df736405-4f08-44fc-a9ef-b56036250e3c" providerId="AD" clId="Web-{CFAB2723-D57B-0162-2D36-1060618F3B5A}" dt="2024-03-19T10:11:14.479" v="0"/>
        <pc:sldMkLst>
          <pc:docMk/>
          <pc:sldMk cId="4225434628" sldId="322"/>
        </pc:sldMkLst>
        <pc:picChg chg="add mod">
          <ac:chgData name="Barghi Mehmandari, Mahsa" userId="S::m.barghi.mehmandari@tue.nl::df736405-4f08-44fc-a9ef-b56036250e3c" providerId="AD" clId="Web-{CFAB2723-D57B-0162-2D36-1060618F3B5A}" dt="2024-03-19T10:11:14.479" v="0"/>
          <ac:picMkLst>
            <pc:docMk/>
            <pc:sldMk cId="4225434628" sldId="322"/>
            <ac:picMk id="3" creationId="{4D46B693-7258-3A02-DCAE-F4D5B4F1CB7F}"/>
          </ac:picMkLst>
        </pc:picChg>
      </pc:sldChg>
    </pc:docChg>
  </pc:docChgLst>
  <pc:docChgLst>
    <pc:chgData name="Akyazı, Deniz" userId="S::d.akyazi@tue.nl::11313b7c-db4b-4daa-92ad-4e0009cb8705" providerId="AD" clId="Web-{8516F1E3-A23E-DDFD-E868-D89C7803F3D6}"/>
    <pc:docChg chg="modSld">
      <pc:chgData name="Akyazı, Deniz" userId="S::d.akyazi@tue.nl::11313b7c-db4b-4daa-92ad-4e0009cb8705" providerId="AD" clId="Web-{8516F1E3-A23E-DDFD-E868-D89C7803F3D6}" dt="2024-03-20T18:11:36.733" v="459" actId="14100"/>
      <pc:docMkLst>
        <pc:docMk/>
      </pc:docMkLst>
      <pc:sldChg chg="addSp delSp modSp">
        <pc:chgData name="Akyazı, Deniz" userId="S::d.akyazi@tue.nl::11313b7c-db4b-4daa-92ad-4e0009cb8705" providerId="AD" clId="Web-{8516F1E3-A23E-DDFD-E868-D89C7803F3D6}" dt="2024-03-20T18:11:36.733" v="459" actId="14100"/>
        <pc:sldMkLst>
          <pc:docMk/>
          <pc:sldMk cId="77010046" sldId="316"/>
        </pc:sldMkLst>
        <pc:spChg chg="del mod">
          <ac:chgData name="Akyazı, Deniz" userId="S::d.akyazi@tue.nl::11313b7c-db4b-4daa-92ad-4e0009cb8705" providerId="AD" clId="Web-{8516F1E3-A23E-DDFD-E868-D89C7803F3D6}" dt="2024-03-20T18:05:12.950" v="382"/>
          <ac:spMkLst>
            <pc:docMk/>
            <pc:sldMk cId="77010046" sldId="316"/>
            <ac:spMk id="2" creationId="{AA6969D3-F038-415C-2D2B-3607A29FC786}"/>
          </ac:spMkLst>
        </pc:spChg>
        <pc:spChg chg="mod">
          <ac:chgData name="Akyazı, Deniz" userId="S::d.akyazi@tue.nl::11313b7c-db4b-4daa-92ad-4e0009cb8705" providerId="AD" clId="Web-{8516F1E3-A23E-DDFD-E868-D89C7803F3D6}" dt="2024-03-20T18:10:39.840" v="445" actId="20577"/>
          <ac:spMkLst>
            <pc:docMk/>
            <pc:sldMk cId="77010046" sldId="316"/>
            <ac:spMk id="3" creationId="{4031B189-A026-89EC-1C16-9498EF33E444}"/>
          </ac:spMkLst>
        </pc:spChg>
        <pc:spChg chg="mod">
          <ac:chgData name="Akyazı, Deniz" userId="S::d.akyazi@tue.nl::11313b7c-db4b-4daa-92ad-4e0009cb8705" providerId="AD" clId="Web-{8516F1E3-A23E-DDFD-E868-D89C7803F3D6}" dt="2024-03-20T18:08:10.584" v="415" actId="1076"/>
          <ac:spMkLst>
            <pc:docMk/>
            <pc:sldMk cId="77010046" sldId="316"/>
            <ac:spMk id="8" creationId="{419CDD9B-10F4-D110-7B31-FE91EA8D7ABE}"/>
          </ac:spMkLst>
        </pc:spChg>
        <pc:spChg chg="mod">
          <ac:chgData name="Akyazı, Deniz" userId="S::d.akyazi@tue.nl::11313b7c-db4b-4daa-92ad-4e0009cb8705" providerId="AD" clId="Web-{8516F1E3-A23E-DDFD-E868-D89C7803F3D6}" dt="2024-03-20T18:07:53.802" v="414" actId="1076"/>
          <ac:spMkLst>
            <pc:docMk/>
            <pc:sldMk cId="77010046" sldId="316"/>
            <ac:spMk id="9" creationId="{5AF4BD5B-AE33-2214-181D-239FB84454C6}"/>
          </ac:spMkLst>
        </pc:spChg>
        <pc:spChg chg="add mod">
          <ac:chgData name="Akyazı, Deniz" userId="S::d.akyazi@tue.nl::11313b7c-db4b-4daa-92ad-4e0009cb8705" providerId="AD" clId="Web-{8516F1E3-A23E-DDFD-E868-D89C7803F3D6}" dt="2024-03-20T18:11:14.701" v="455" actId="1076"/>
          <ac:spMkLst>
            <pc:docMk/>
            <pc:sldMk cId="77010046" sldId="316"/>
            <ac:spMk id="12" creationId="{830BB3DC-7F43-3283-64E2-DCE634B9AEC7}"/>
          </ac:spMkLst>
        </pc:spChg>
        <pc:spChg chg="mod">
          <ac:chgData name="Akyazı, Deniz" userId="S::d.akyazi@tue.nl::11313b7c-db4b-4daa-92ad-4e0009cb8705" providerId="AD" clId="Web-{8516F1E3-A23E-DDFD-E868-D89C7803F3D6}" dt="2024-03-20T18:10:15.386" v="440" actId="20577"/>
          <ac:spMkLst>
            <pc:docMk/>
            <pc:sldMk cId="77010046" sldId="316"/>
            <ac:spMk id="15" creationId="{F2838FE9-29F5-13FE-EC01-F009FD8AB7FB}"/>
          </ac:spMkLst>
        </pc:spChg>
        <pc:spChg chg="mod">
          <ac:chgData name="Akyazı, Deniz" userId="S::d.akyazi@tue.nl::11313b7c-db4b-4daa-92ad-4e0009cb8705" providerId="AD" clId="Web-{8516F1E3-A23E-DDFD-E868-D89C7803F3D6}" dt="2024-03-20T18:08:49.883" v="420" actId="1076"/>
          <ac:spMkLst>
            <pc:docMk/>
            <pc:sldMk cId="77010046" sldId="316"/>
            <ac:spMk id="30" creationId="{161986E1-960F-9185-E3E7-596202F07CE4}"/>
          </ac:spMkLst>
        </pc:spChg>
        <pc:spChg chg="mod">
          <ac:chgData name="Akyazı, Deniz" userId="S::d.akyazi@tue.nl::11313b7c-db4b-4daa-92ad-4e0009cb8705" providerId="AD" clId="Web-{8516F1E3-A23E-DDFD-E868-D89C7803F3D6}" dt="2024-03-20T18:08:41.523" v="419" actId="1076"/>
          <ac:spMkLst>
            <pc:docMk/>
            <pc:sldMk cId="77010046" sldId="316"/>
            <ac:spMk id="31" creationId="{F3196F94-DDAD-177B-FC19-349D8A0B85B9}"/>
          </ac:spMkLst>
        </pc:spChg>
        <pc:spChg chg="mod">
          <ac:chgData name="Akyazı, Deniz" userId="S::d.akyazi@tue.nl::11313b7c-db4b-4daa-92ad-4e0009cb8705" providerId="AD" clId="Web-{8516F1E3-A23E-DDFD-E868-D89C7803F3D6}" dt="2024-03-20T18:08:55.414" v="421" actId="1076"/>
          <ac:spMkLst>
            <pc:docMk/>
            <pc:sldMk cId="77010046" sldId="316"/>
            <ac:spMk id="34" creationId="{E26D965D-7313-EA1C-B5EF-B749489807B8}"/>
          </ac:spMkLst>
        </pc:spChg>
        <pc:spChg chg="mod">
          <ac:chgData name="Akyazı, Deniz" userId="S::d.akyazi@tue.nl::11313b7c-db4b-4daa-92ad-4e0009cb8705" providerId="AD" clId="Web-{8516F1E3-A23E-DDFD-E868-D89C7803F3D6}" dt="2024-03-20T18:11:19.232" v="456" actId="1076"/>
          <ac:spMkLst>
            <pc:docMk/>
            <pc:sldMk cId="77010046" sldId="316"/>
            <ac:spMk id="37" creationId="{6B179F22-A88A-CA0F-46FD-710ECB78AD3D}"/>
          </ac:spMkLst>
        </pc:spChg>
        <pc:grpChg chg="mod">
          <ac:chgData name="Akyazı, Deniz" userId="S::d.akyazi@tue.nl::11313b7c-db4b-4daa-92ad-4e0009cb8705" providerId="AD" clId="Web-{8516F1E3-A23E-DDFD-E868-D89C7803F3D6}" dt="2024-03-20T18:10:05.511" v="439" actId="14100"/>
          <ac:grpSpMkLst>
            <pc:docMk/>
            <pc:sldMk cId="77010046" sldId="316"/>
            <ac:grpSpMk id="10" creationId="{3F8C903C-5B3D-CA02-409B-7A7A9C7CB226}"/>
          </ac:grpSpMkLst>
        </pc:grpChg>
        <pc:cxnChg chg="add mod">
          <ac:chgData name="Akyazı, Deniz" userId="S::d.akyazi@tue.nl::11313b7c-db4b-4daa-92ad-4e0009cb8705" providerId="AD" clId="Web-{8516F1E3-A23E-DDFD-E868-D89C7803F3D6}" dt="2024-03-20T18:11:36.733" v="459" actId="14100"/>
          <ac:cxnSpMkLst>
            <pc:docMk/>
            <pc:sldMk cId="77010046" sldId="316"/>
            <ac:cxnSpMk id="14" creationId="{53F3D072-9999-523F-DD44-AB54EE798DBE}"/>
          </ac:cxnSpMkLst>
        </pc:cxnChg>
        <pc:cxnChg chg="mod">
          <ac:chgData name="Akyazı, Deniz" userId="S::d.akyazi@tue.nl::11313b7c-db4b-4daa-92ad-4e0009cb8705" providerId="AD" clId="Web-{8516F1E3-A23E-DDFD-E868-D89C7803F3D6}" dt="2024-03-20T18:08:30.101" v="417" actId="14100"/>
          <ac:cxnSpMkLst>
            <pc:docMk/>
            <pc:sldMk cId="77010046" sldId="316"/>
            <ac:cxnSpMk id="17" creationId="{BF411668-FE68-0070-AE65-FD31F5059A78}"/>
          </ac:cxnSpMkLst>
        </pc:cxnChg>
        <pc:cxnChg chg="mod">
          <ac:chgData name="Akyazı, Deniz" userId="S::d.akyazi@tue.nl::11313b7c-db4b-4daa-92ad-4e0009cb8705" providerId="AD" clId="Web-{8516F1E3-A23E-DDFD-E868-D89C7803F3D6}" dt="2024-03-20T18:07:53.802" v="414" actId="1076"/>
          <ac:cxnSpMkLst>
            <pc:docMk/>
            <pc:sldMk cId="77010046" sldId="316"/>
            <ac:cxnSpMk id="19" creationId="{12BBE287-BD9C-13CA-0E6D-D53A625CA62B}"/>
          </ac:cxnSpMkLst>
        </pc:cxnChg>
        <pc:cxnChg chg="mod">
          <ac:chgData name="Akyazı, Deniz" userId="S::d.akyazi@tue.nl::11313b7c-db4b-4daa-92ad-4e0009cb8705" providerId="AD" clId="Web-{8516F1E3-A23E-DDFD-E868-D89C7803F3D6}" dt="2024-03-20T18:09:41.213" v="436" actId="1076"/>
          <ac:cxnSpMkLst>
            <pc:docMk/>
            <pc:sldMk cId="77010046" sldId="316"/>
            <ac:cxnSpMk id="23" creationId="{FA2A169A-85C4-6827-8F75-1CE94B94382C}"/>
          </ac:cxnSpMkLst>
        </pc:cxnChg>
        <pc:cxnChg chg="mod">
          <ac:chgData name="Akyazı, Deniz" userId="S::d.akyazi@tue.nl::11313b7c-db4b-4daa-92ad-4e0009cb8705" providerId="AD" clId="Web-{8516F1E3-A23E-DDFD-E868-D89C7803F3D6}" dt="2024-03-20T18:10:32.465" v="443" actId="14100"/>
          <ac:cxnSpMkLst>
            <pc:docMk/>
            <pc:sldMk cId="77010046" sldId="316"/>
            <ac:cxnSpMk id="35" creationId="{E3273220-A98C-52D1-274B-CEB40851853C}"/>
          </ac:cxnSpMkLst>
        </pc:cxnChg>
      </pc:sldChg>
      <pc:sldChg chg="mod modShow">
        <pc:chgData name="Akyazı, Deniz" userId="S::d.akyazi@tue.nl::11313b7c-db4b-4daa-92ad-4e0009cb8705" providerId="AD" clId="Web-{8516F1E3-A23E-DDFD-E868-D89C7803F3D6}" dt="2024-03-20T18:04:46.105" v="379"/>
        <pc:sldMkLst>
          <pc:docMk/>
          <pc:sldMk cId="2969650543" sldId="326"/>
        </pc:sldMkLst>
      </pc:sldChg>
      <pc:sldChg chg="addSp delSp modSp">
        <pc:chgData name="Akyazı, Deniz" userId="S::d.akyazi@tue.nl::11313b7c-db4b-4daa-92ad-4e0009cb8705" providerId="AD" clId="Web-{8516F1E3-A23E-DDFD-E868-D89C7803F3D6}" dt="2024-03-20T17:32:24.664" v="378" actId="20577"/>
        <pc:sldMkLst>
          <pc:docMk/>
          <pc:sldMk cId="2794614124" sldId="343"/>
        </pc:sldMkLst>
        <pc:spChg chg="add mod">
          <ac:chgData name="Akyazı, Deniz" userId="S::d.akyazi@tue.nl::11313b7c-db4b-4daa-92ad-4e0009cb8705" providerId="AD" clId="Web-{8516F1E3-A23E-DDFD-E868-D89C7803F3D6}" dt="2024-03-20T17:32:24.664" v="378" actId="20577"/>
          <ac:spMkLst>
            <pc:docMk/>
            <pc:sldMk cId="2794614124" sldId="343"/>
            <ac:spMk id="16" creationId="{7040D096-DCD2-6731-74C4-0123F0241767}"/>
          </ac:spMkLst>
        </pc:spChg>
        <pc:graphicFrameChg chg="add del mod modGraphic">
          <ac:chgData name="Akyazı, Deniz" userId="S::d.akyazi@tue.nl::11313b7c-db4b-4daa-92ad-4e0009cb8705" providerId="AD" clId="Web-{8516F1E3-A23E-DDFD-E868-D89C7803F3D6}" dt="2024-03-20T17:05:33.540" v="1"/>
          <ac:graphicFrameMkLst>
            <pc:docMk/>
            <pc:sldMk cId="2794614124" sldId="343"/>
            <ac:graphicFrameMk id="2" creationId="{5E2E9FAF-824A-9D32-EDF7-8C834969D3F2}"/>
          </ac:graphicFrameMkLst>
        </pc:graphicFrameChg>
        <pc:graphicFrameChg chg="add del">
          <ac:chgData name="Akyazı, Deniz" userId="S::d.akyazi@tue.nl::11313b7c-db4b-4daa-92ad-4e0009cb8705" providerId="AD" clId="Web-{8516F1E3-A23E-DDFD-E868-D89C7803F3D6}" dt="2024-03-20T17:14:38.472" v="130"/>
          <ac:graphicFrameMkLst>
            <pc:docMk/>
            <pc:sldMk cId="2794614124" sldId="343"/>
            <ac:graphicFrameMk id="17" creationId="{D2CCEA31-BAD4-558E-6504-257CEB4D8EBD}"/>
          </ac:graphicFrameMkLst>
        </pc:graphicFrameChg>
        <pc:graphicFrameChg chg="add del mod modGraphic">
          <ac:chgData name="Akyazı, Deniz" userId="S::d.akyazi@tue.nl::11313b7c-db4b-4daa-92ad-4e0009cb8705" providerId="AD" clId="Web-{8516F1E3-A23E-DDFD-E868-D89C7803F3D6}" dt="2024-03-20T17:16:21.177" v="149"/>
          <ac:graphicFrameMkLst>
            <pc:docMk/>
            <pc:sldMk cId="2794614124" sldId="343"/>
            <ac:graphicFrameMk id="18" creationId="{E57FFB6C-F560-6355-7E76-2413DB4D6D01}"/>
          </ac:graphicFrameMkLst>
        </pc:graphicFrameChg>
        <pc:graphicFrameChg chg="add del mod modGraphic">
          <ac:chgData name="Akyazı, Deniz" userId="S::d.akyazi@tue.nl::11313b7c-db4b-4daa-92ad-4e0009cb8705" providerId="AD" clId="Web-{8516F1E3-A23E-DDFD-E868-D89C7803F3D6}" dt="2024-03-20T17:21:22.886" v="275"/>
          <ac:graphicFrameMkLst>
            <pc:docMk/>
            <pc:sldMk cId="2794614124" sldId="343"/>
            <ac:graphicFrameMk id="19" creationId="{67044C53-C549-BBDD-B261-D1EBB5E51042}"/>
          </ac:graphicFrameMkLst>
        </pc:graphicFrameChg>
        <pc:graphicFrameChg chg="add mod modGraphic">
          <ac:chgData name="Akyazı, Deniz" userId="S::d.akyazi@tue.nl::11313b7c-db4b-4daa-92ad-4e0009cb8705" providerId="AD" clId="Web-{8516F1E3-A23E-DDFD-E868-D89C7803F3D6}" dt="2024-03-20T17:29:13.988" v="369"/>
          <ac:graphicFrameMkLst>
            <pc:docMk/>
            <pc:sldMk cId="2794614124" sldId="343"/>
            <ac:graphicFrameMk id="20" creationId="{87F7850E-7ADA-9C56-4A8B-233426F8F405}"/>
          </ac:graphicFrameMkLst>
        </pc:graphicFrameChg>
        <pc:picChg chg="add mod modCrop">
          <ac:chgData name="Akyazı, Deniz" userId="S::d.akyazi@tue.nl::11313b7c-db4b-4daa-92ad-4e0009cb8705" providerId="AD" clId="Web-{8516F1E3-A23E-DDFD-E868-D89C7803F3D6}" dt="2024-03-20T17:15:24.473" v="138" actId="1076"/>
          <ac:picMkLst>
            <pc:docMk/>
            <pc:sldMk cId="2794614124" sldId="343"/>
            <ac:picMk id="15" creationId="{76FFE3FB-37AE-4C85-B351-87CB562EE5D0}"/>
          </ac:picMkLst>
        </pc:picChg>
      </pc:sldChg>
    </pc:docChg>
  </pc:docChgLst>
  <pc:docChgLst>
    <pc:chgData name="Ghedan, Kareem" userId="a62c97ad-305a-48a6-94d4-29335343a1ae" providerId="ADAL" clId="{1E4B0AE2-40E6-411C-A90D-45C590714445}"/>
    <pc:docChg chg="custSel modSld">
      <pc:chgData name="Ghedan, Kareem" userId="a62c97ad-305a-48a6-94d4-29335343a1ae" providerId="ADAL" clId="{1E4B0AE2-40E6-411C-A90D-45C590714445}" dt="2024-03-21T22:31:40.493" v="11" actId="1037"/>
      <pc:docMkLst>
        <pc:docMk/>
      </pc:docMkLst>
      <pc:sldChg chg="addSp delSp modSp mod">
        <pc:chgData name="Ghedan, Kareem" userId="a62c97ad-305a-48a6-94d4-29335343a1ae" providerId="ADAL" clId="{1E4B0AE2-40E6-411C-A90D-45C590714445}" dt="2024-03-21T22:31:40.493" v="11" actId="1037"/>
        <pc:sldMkLst>
          <pc:docMk/>
          <pc:sldMk cId="3704552707" sldId="311"/>
        </pc:sldMkLst>
        <pc:picChg chg="add mod">
          <ac:chgData name="Ghedan, Kareem" userId="a62c97ad-305a-48a6-94d4-29335343a1ae" providerId="ADAL" clId="{1E4B0AE2-40E6-411C-A90D-45C590714445}" dt="2024-03-21T22:31:40.493" v="11" actId="1037"/>
          <ac:picMkLst>
            <pc:docMk/>
            <pc:sldMk cId="3704552707" sldId="311"/>
            <ac:picMk id="3" creationId="{4015346F-90BE-8B74-A950-8115D643B4B3}"/>
          </ac:picMkLst>
        </pc:picChg>
        <pc:picChg chg="del">
          <ac:chgData name="Ghedan, Kareem" userId="a62c97ad-305a-48a6-94d4-29335343a1ae" providerId="ADAL" clId="{1E4B0AE2-40E6-411C-A90D-45C590714445}" dt="2024-03-21T22:30:51.100" v="0" actId="478"/>
          <ac:picMkLst>
            <pc:docMk/>
            <pc:sldMk cId="3704552707" sldId="311"/>
            <ac:picMk id="12" creationId="{3AC592A0-1B1F-4CFB-7AA6-2A4FBFD597D1}"/>
          </ac:picMkLst>
        </pc:picChg>
      </pc:sldChg>
    </pc:docChg>
  </pc:docChgLst>
  <pc:docChgLst>
    <pc:chgData name="Tabassum, Naheed" userId="7b7b798a-2f7f-4cfd-b2a9-b39d41d72be9" providerId="ADAL" clId="{9F39909A-7C77-4DFB-B4E3-D84D598D26E5}"/>
    <pc:docChg chg="undo custSel addSld delSld modSld sldOrd">
      <pc:chgData name="Tabassum, Naheed" userId="7b7b798a-2f7f-4cfd-b2a9-b39d41d72be9" providerId="ADAL" clId="{9F39909A-7C77-4DFB-B4E3-D84D598D26E5}" dt="2024-03-22T10:25:52.512" v="5140"/>
      <pc:docMkLst>
        <pc:docMk/>
      </pc:docMkLst>
      <pc:sldChg chg="addSp delSp modSp add mod modTransition modClrScheme addCm delCm chgLayout">
        <pc:chgData name="Tabassum, Naheed" userId="7b7b798a-2f7f-4cfd-b2a9-b39d41d72be9" providerId="ADAL" clId="{9F39909A-7C77-4DFB-B4E3-D84D598D26E5}" dt="2024-03-22T09:28:22.849" v="5139"/>
        <pc:sldMkLst>
          <pc:docMk/>
          <pc:sldMk cId="2809512504" sldId="256"/>
        </pc:sldMkLst>
        <pc:spChg chg="add mod topLvl modVis">
          <ac:chgData name="Tabassum, Naheed" userId="7b7b798a-2f7f-4cfd-b2a9-b39d41d72be9" providerId="ADAL" clId="{9F39909A-7C77-4DFB-B4E3-D84D598D26E5}" dt="2024-03-21T21:24:27.244" v="5138" actId="14100"/>
          <ac:spMkLst>
            <pc:docMk/>
            <pc:sldMk cId="2809512504" sldId="256"/>
            <ac:spMk id="2" creationId="{9FF68AD3-34B5-87BF-52B3-4D3E75CD4B70}"/>
          </ac:spMkLst>
        </pc:spChg>
        <pc:spChg chg="add mod modVis">
          <ac:chgData name="Tabassum, Naheed" userId="7b7b798a-2f7f-4cfd-b2a9-b39d41d72be9" providerId="ADAL" clId="{9F39909A-7C77-4DFB-B4E3-D84D598D26E5}" dt="2024-03-21T21:23:22.968" v="5127" actId="26606"/>
          <ac:spMkLst>
            <pc:docMk/>
            <pc:sldMk cId="2809512504" sldId="256"/>
            <ac:spMk id="3" creationId="{122CA6BC-0C73-A409-6470-C37DB87494D4}"/>
          </ac:spMkLst>
        </pc:spChg>
        <pc:spChg chg="add mod modVis">
          <ac:chgData name="Tabassum, Naheed" userId="7b7b798a-2f7f-4cfd-b2a9-b39d41d72be9" providerId="ADAL" clId="{9F39909A-7C77-4DFB-B4E3-D84D598D26E5}" dt="2024-03-21T21:23:22.968" v="5127" actId="26606"/>
          <ac:spMkLst>
            <pc:docMk/>
            <pc:sldMk cId="2809512504" sldId="256"/>
            <ac:spMk id="4" creationId="{BA666E93-DA14-AFD9-27CB-718DCC311F4A}"/>
          </ac:spMkLst>
        </pc:spChg>
        <pc:spChg chg="del mod">
          <ac:chgData name="Tabassum, Naheed" userId="7b7b798a-2f7f-4cfd-b2a9-b39d41d72be9" providerId="ADAL" clId="{9F39909A-7C77-4DFB-B4E3-D84D598D26E5}" dt="2024-03-21T10:12:42.706" v="3532" actId="21"/>
          <ac:spMkLst>
            <pc:docMk/>
            <pc:sldMk cId="2809512504" sldId="256"/>
            <ac:spMk id="5" creationId="{78D4DF34-15DE-4D6C-BCE7-09E76CAD55A8}"/>
          </ac:spMkLst>
        </pc:spChg>
        <pc:spChg chg="mod">
          <ac:chgData name="Tabassum, Naheed" userId="7b7b798a-2f7f-4cfd-b2a9-b39d41d72be9" providerId="ADAL" clId="{9F39909A-7C77-4DFB-B4E3-D84D598D26E5}" dt="2024-03-21T21:02:32.625" v="5094" actId="14100"/>
          <ac:spMkLst>
            <pc:docMk/>
            <pc:sldMk cId="2809512504" sldId="256"/>
            <ac:spMk id="7" creationId="{B3BB0269-22F7-4342-8E45-B3FF208EA619}"/>
          </ac:spMkLst>
        </pc:spChg>
        <pc:spChg chg="mod">
          <ac:chgData name="Tabassum, Naheed" userId="7b7b798a-2f7f-4cfd-b2a9-b39d41d72be9" providerId="ADAL" clId="{9F39909A-7C77-4DFB-B4E3-D84D598D26E5}" dt="2024-03-21T21:02:32.625" v="5094" actId="14100"/>
          <ac:spMkLst>
            <pc:docMk/>
            <pc:sldMk cId="2809512504" sldId="256"/>
            <ac:spMk id="8" creationId="{B298BB26-C630-4EB8-975F-C7CF74222F14}"/>
          </ac:spMkLst>
        </pc:spChg>
        <pc:spChg chg="mod">
          <ac:chgData name="Tabassum, Naheed" userId="7b7b798a-2f7f-4cfd-b2a9-b39d41d72be9" providerId="ADAL" clId="{9F39909A-7C77-4DFB-B4E3-D84D598D26E5}" dt="2024-03-21T21:02:32.625" v="5094" actId="14100"/>
          <ac:spMkLst>
            <pc:docMk/>
            <pc:sldMk cId="2809512504" sldId="256"/>
            <ac:spMk id="9" creationId="{A1AAE8E6-CF0F-494D-9A17-C9AD9AB70E1D}"/>
          </ac:spMkLst>
        </pc:spChg>
        <pc:spChg chg="mod">
          <ac:chgData name="Tabassum, Naheed" userId="7b7b798a-2f7f-4cfd-b2a9-b39d41d72be9" providerId="ADAL" clId="{9F39909A-7C77-4DFB-B4E3-D84D598D26E5}" dt="2024-03-21T21:05:24.940" v="5100"/>
          <ac:spMkLst>
            <pc:docMk/>
            <pc:sldMk cId="2809512504" sldId="256"/>
            <ac:spMk id="11" creationId="{AA0479FF-1F6E-DB41-4C29-44D37629F140}"/>
          </ac:spMkLst>
        </pc:spChg>
        <pc:spChg chg="mod">
          <ac:chgData name="Tabassum, Naheed" userId="7b7b798a-2f7f-4cfd-b2a9-b39d41d72be9" providerId="ADAL" clId="{9F39909A-7C77-4DFB-B4E3-D84D598D26E5}" dt="2024-03-21T21:02:32.625" v="5094" actId="14100"/>
          <ac:spMkLst>
            <pc:docMk/>
            <pc:sldMk cId="2809512504" sldId="256"/>
            <ac:spMk id="12" creationId="{D19576E2-CFA3-4F7C-843D-4FE2F00D0FBB}"/>
          </ac:spMkLst>
        </pc:spChg>
        <pc:spChg chg="mod">
          <ac:chgData name="Tabassum, Naheed" userId="7b7b798a-2f7f-4cfd-b2a9-b39d41d72be9" providerId="ADAL" clId="{9F39909A-7C77-4DFB-B4E3-D84D598D26E5}" dt="2024-03-21T21:05:24.940" v="5100"/>
          <ac:spMkLst>
            <pc:docMk/>
            <pc:sldMk cId="2809512504" sldId="256"/>
            <ac:spMk id="12" creationId="{FED4F5EB-E2DE-2573-6C47-8CDCF3696938}"/>
          </ac:spMkLst>
        </pc:spChg>
        <pc:spChg chg="mod">
          <ac:chgData name="Tabassum, Naheed" userId="7b7b798a-2f7f-4cfd-b2a9-b39d41d72be9" providerId="ADAL" clId="{9F39909A-7C77-4DFB-B4E3-D84D598D26E5}" dt="2024-03-21T21:05:24.940" v="5100"/>
          <ac:spMkLst>
            <pc:docMk/>
            <pc:sldMk cId="2809512504" sldId="256"/>
            <ac:spMk id="13" creationId="{26AD79BC-ABFE-4373-AD0A-FAF3F0A3BF1C}"/>
          </ac:spMkLst>
        </pc:spChg>
        <pc:spChg chg="mod">
          <ac:chgData name="Tabassum, Naheed" userId="7b7b798a-2f7f-4cfd-b2a9-b39d41d72be9" providerId="ADAL" clId="{9F39909A-7C77-4DFB-B4E3-D84D598D26E5}" dt="2024-03-21T21:02:32.625" v="5094" actId="14100"/>
          <ac:spMkLst>
            <pc:docMk/>
            <pc:sldMk cId="2809512504" sldId="256"/>
            <ac:spMk id="13" creationId="{E236961C-D835-425B-B636-3A443D2CF5F0}"/>
          </ac:spMkLst>
        </pc:spChg>
        <pc:spChg chg="mod">
          <ac:chgData name="Tabassum, Naheed" userId="7b7b798a-2f7f-4cfd-b2a9-b39d41d72be9" providerId="ADAL" clId="{9F39909A-7C77-4DFB-B4E3-D84D598D26E5}" dt="2024-03-21T21:02:32.625" v="5094" actId="14100"/>
          <ac:spMkLst>
            <pc:docMk/>
            <pc:sldMk cId="2809512504" sldId="256"/>
            <ac:spMk id="14" creationId="{8227BDB6-8034-4C8C-BC9C-D75BAB6D9663}"/>
          </ac:spMkLst>
        </pc:spChg>
        <pc:spChg chg="mod">
          <ac:chgData name="Tabassum, Naheed" userId="7b7b798a-2f7f-4cfd-b2a9-b39d41d72be9" providerId="ADAL" clId="{9F39909A-7C77-4DFB-B4E3-D84D598D26E5}" dt="2024-03-21T21:05:24.940" v="5100"/>
          <ac:spMkLst>
            <pc:docMk/>
            <pc:sldMk cId="2809512504" sldId="256"/>
            <ac:spMk id="14" creationId="{DCDC6AE3-C586-BABE-5779-C33192EF947E}"/>
          </ac:spMkLst>
        </pc:spChg>
        <pc:spChg chg="mod">
          <ac:chgData name="Tabassum, Naheed" userId="7b7b798a-2f7f-4cfd-b2a9-b39d41d72be9" providerId="ADAL" clId="{9F39909A-7C77-4DFB-B4E3-D84D598D26E5}" dt="2024-03-21T21:05:24.940" v="5100"/>
          <ac:spMkLst>
            <pc:docMk/>
            <pc:sldMk cId="2809512504" sldId="256"/>
            <ac:spMk id="15" creationId="{4727BA7E-DBDC-5B4F-295A-7B9FBFF0BF73}"/>
          </ac:spMkLst>
        </pc:spChg>
        <pc:spChg chg="mod">
          <ac:chgData name="Tabassum, Naheed" userId="7b7b798a-2f7f-4cfd-b2a9-b39d41d72be9" providerId="ADAL" clId="{9F39909A-7C77-4DFB-B4E3-D84D598D26E5}" dt="2024-03-21T21:05:24.940" v="5100"/>
          <ac:spMkLst>
            <pc:docMk/>
            <pc:sldMk cId="2809512504" sldId="256"/>
            <ac:spMk id="16" creationId="{828B1275-6EEE-23DC-B563-C8E88BFFEA39}"/>
          </ac:spMkLst>
        </pc:spChg>
        <pc:spChg chg="mod">
          <ac:chgData name="Tabassum, Naheed" userId="7b7b798a-2f7f-4cfd-b2a9-b39d41d72be9" providerId="ADAL" clId="{9F39909A-7C77-4DFB-B4E3-D84D598D26E5}" dt="2024-03-21T21:02:32.625" v="5094" actId="14100"/>
          <ac:spMkLst>
            <pc:docMk/>
            <pc:sldMk cId="2809512504" sldId="256"/>
            <ac:spMk id="16" creationId="{B11ADBCD-6E8A-4793-BB2E-B37313E81BBC}"/>
          </ac:spMkLst>
        </pc:spChg>
        <pc:spChg chg="mod">
          <ac:chgData name="Tabassum, Naheed" userId="7b7b798a-2f7f-4cfd-b2a9-b39d41d72be9" providerId="ADAL" clId="{9F39909A-7C77-4DFB-B4E3-D84D598D26E5}" dt="2024-03-21T21:02:32.625" v="5094" actId="14100"/>
          <ac:spMkLst>
            <pc:docMk/>
            <pc:sldMk cId="2809512504" sldId="256"/>
            <ac:spMk id="17" creationId="{323C302D-1933-4706-A08F-1250AE1F6769}"/>
          </ac:spMkLst>
        </pc:spChg>
        <pc:spChg chg="mod">
          <ac:chgData name="Tabassum, Naheed" userId="7b7b798a-2f7f-4cfd-b2a9-b39d41d72be9" providerId="ADAL" clId="{9F39909A-7C77-4DFB-B4E3-D84D598D26E5}" dt="2024-03-21T21:05:24.940" v="5100"/>
          <ac:spMkLst>
            <pc:docMk/>
            <pc:sldMk cId="2809512504" sldId="256"/>
            <ac:spMk id="17" creationId="{9B9012BE-FB01-8380-B4FE-626DD1BE77D1}"/>
          </ac:spMkLst>
        </pc:spChg>
        <pc:spChg chg="mod">
          <ac:chgData name="Tabassum, Naheed" userId="7b7b798a-2f7f-4cfd-b2a9-b39d41d72be9" providerId="ADAL" clId="{9F39909A-7C77-4DFB-B4E3-D84D598D26E5}" dt="2024-03-21T21:02:32.625" v="5094" actId="14100"/>
          <ac:spMkLst>
            <pc:docMk/>
            <pc:sldMk cId="2809512504" sldId="256"/>
            <ac:spMk id="18" creationId="{B8B5B46C-CE5E-499A-A90E-57ACA70883BE}"/>
          </ac:spMkLst>
        </pc:spChg>
        <pc:spChg chg="mod">
          <ac:chgData name="Tabassum, Naheed" userId="7b7b798a-2f7f-4cfd-b2a9-b39d41d72be9" providerId="ADAL" clId="{9F39909A-7C77-4DFB-B4E3-D84D598D26E5}" dt="2024-03-21T21:05:24.940" v="5100"/>
          <ac:spMkLst>
            <pc:docMk/>
            <pc:sldMk cId="2809512504" sldId="256"/>
            <ac:spMk id="18" creationId="{D4861E52-65DA-BFDC-3C26-20863DA3CC31}"/>
          </ac:spMkLst>
        </pc:spChg>
        <pc:spChg chg="mod">
          <ac:chgData name="Tabassum, Naheed" userId="7b7b798a-2f7f-4cfd-b2a9-b39d41d72be9" providerId="ADAL" clId="{9F39909A-7C77-4DFB-B4E3-D84D598D26E5}" dt="2024-03-21T21:05:24.940" v="5100"/>
          <ac:spMkLst>
            <pc:docMk/>
            <pc:sldMk cId="2809512504" sldId="256"/>
            <ac:spMk id="19" creationId="{95999CF9-836A-6B70-3DCE-29191FD3225A}"/>
          </ac:spMkLst>
        </pc:spChg>
        <pc:spChg chg="mod">
          <ac:chgData name="Tabassum, Naheed" userId="7b7b798a-2f7f-4cfd-b2a9-b39d41d72be9" providerId="ADAL" clId="{9F39909A-7C77-4DFB-B4E3-D84D598D26E5}" dt="2024-03-21T21:05:24.940" v="5100"/>
          <ac:spMkLst>
            <pc:docMk/>
            <pc:sldMk cId="2809512504" sldId="256"/>
            <ac:spMk id="20" creationId="{5AC202C1-C829-DE7D-3A92-3EAC777B2FF6}"/>
          </ac:spMkLst>
        </pc:spChg>
        <pc:spChg chg="mod">
          <ac:chgData name="Tabassum, Naheed" userId="7b7b798a-2f7f-4cfd-b2a9-b39d41d72be9" providerId="ADAL" clId="{9F39909A-7C77-4DFB-B4E3-D84D598D26E5}" dt="2024-03-21T21:05:24.940" v="5100"/>
          <ac:spMkLst>
            <pc:docMk/>
            <pc:sldMk cId="2809512504" sldId="256"/>
            <ac:spMk id="21" creationId="{DBDE92A2-4501-CEA8-E120-97F487B97F3A}"/>
          </ac:spMkLst>
        </pc:spChg>
        <pc:spChg chg="mod">
          <ac:chgData name="Tabassum, Naheed" userId="7b7b798a-2f7f-4cfd-b2a9-b39d41d72be9" providerId="ADAL" clId="{9F39909A-7C77-4DFB-B4E3-D84D598D26E5}" dt="2024-03-21T21:05:24.940" v="5100"/>
          <ac:spMkLst>
            <pc:docMk/>
            <pc:sldMk cId="2809512504" sldId="256"/>
            <ac:spMk id="22" creationId="{0B59EFD2-2263-E0B9-D1A6-985B3DD641B6}"/>
          </ac:spMkLst>
        </pc:spChg>
        <pc:spChg chg="mod">
          <ac:chgData name="Tabassum, Naheed" userId="7b7b798a-2f7f-4cfd-b2a9-b39d41d72be9" providerId="ADAL" clId="{9F39909A-7C77-4DFB-B4E3-D84D598D26E5}" dt="2024-03-21T21:02:32.625" v="5094" actId="14100"/>
          <ac:spMkLst>
            <pc:docMk/>
            <pc:sldMk cId="2809512504" sldId="256"/>
            <ac:spMk id="22" creationId="{2BE72936-2412-4B16-BE97-8FB906AE02D5}"/>
          </ac:spMkLst>
        </pc:spChg>
        <pc:spChg chg="mod">
          <ac:chgData name="Tabassum, Naheed" userId="7b7b798a-2f7f-4cfd-b2a9-b39d41d72be9" providerId="ADAL" clId="{9F39909A-7C77-4DFB-B4E3-D84D598D26E5}" dt="2024-03-21T21:02:32.625" v="5094" actId="14100"/>
          <ac:spMkLst>
            <pc:docMk/>
            <pc:sldMk cId="2809512504" sldId="256"/>
            <ac:spMk id="23" creationId="{7D10C8E3-242A-44A7-B9D4-72803DC51EF4}"/>
          </ac:spMkLst>
        </pc:spChg>
        <pc:spChg chg="mod">
          <ac:chgData name="Tabassum, Naheed" userId="7b7b798a-2f7f-4cfd-b2a9-b39d41d72be9" providerId="ADAL" clId="{9F39909A-7C77-4DFB-B4E3-D84D598D26E5}" dt="2024-03-21T21:05:24.940" v="5100"/>
          <ac:spMkLst>
            <pc:docMk/>
            <pc:sldMk cId="2809512504" sldId="256"/>
            <ac:spMk id="24" creationId="{55C71CA8-1EA3-BF8F-58DA-47952E9B787F}"/>
          </ac:spMkLst>
        </pc:spChg>
        <pc:spChg chg="mod">
          <ac:chgData name="Tabassum, Naheed" userId="7b7b798a-2f7f-4cfd-b2a9-b39d41d72be9" providerId="ADAL" clId="{9F39909A-7C77-4DFB-B4E3-D84D598D26E5}" dt="2024-03-21T21:02:32.625" v="5094" actId="14100"/>
          <ac:spMkLst>
            <pc:docMk/>
            <pc:sldMk cId="2809512504" sldId="256"/>
            <ac:spMk id="24" creationId="{D11D863A-D71F-49EB-B2DF-BE1CB530B9E8}"/>
          </ac:spMkLst>
        </pc:spChg>
        <pc:spChg chg="mod">
          <ac:chgData name="Tabassum, Naheed" userId="7b7b798a-2f7f-4cfd-b2a9-b39d41d72be9" providerId="ADAL" clId="{9F39909A-7C77-4DFB-B4E3-D84D598D26E5}" dt="2024-03-21T21:05:24.940" v="5100"/>
          <ac:spMkLst>
            <pc:docMk/>
            <pc:sldMk cId="2809512504" sldId="256"/>
            <ac:spMk id="25" creationId="{94CD57FF-25A0-E984-4137-542D8F161898}"/>
          </ac:spMkLst>
        </pc:spChg>
        <pc:spChg chg="mod">
          <ac:chgData name="Tabassum, Naheed" userId="7b7b798a-2f7f-4cfd-b2a9-b39d41d72be9" providerId="ADAL" clId="{9F39909A-7C77-4DFB-B4E3-D84D598D26E5}" dt="2024-03-21T21:05:24.940" v="5100"/>
          <ac:spMkLst>
            <pc:docMk/>
            <pc:sldMk cId="2809512504" sldId="256"/>
            <ac:spMk id="26" creationId="{3837560A-325A-FE3A-2F92-4C397D609A0D}"/>
          </ac:spMkLst>
        </pc:spChg>
        <pc:spChg chg="mod">
          <ac:chgData name="Tabassum, Naheed" userId="7b7b798a-2f7f-4cfd-b2a9-b39d41d72be9" providerId="ADAL" clId="{9F39909A-7C77-4DFB-B4E3-D84D598D26E5}" dt="2024-03-21T21:05:24.940" v="5100"/>
          <ac:spMkLst>
            <pc:docMk/>
            <pc:sldMk cId="2809512504" sldId="256"/>
            <ac:spMk id="27" creationId="{5DC02A98-919B-4E3D-56CE-728A1F285897}"/>
          </ac:spMkLst>
        </pc:spChg>
        <pc:spChg chg="mod">
          <ac:chgData name="Tabassum, Naheed" userId="7b7b798a-2f7f-4cfd-b2a9-b39d41d72be9" providerId="ADAL" clId="{9F39909A-7C77-4DFB-B4E3-D84D598D26E5}" dt="2024-03-21T21:05:24.940" v="5100"/>
          <ac:spMkLst>
            <pc:docMk/>
            <pc:sldMk cId="2809512504" sldId="256"/>
            <ac:spMk id="32" creationId="{ECAC58A3-E777-D264-91DE-155653795978}"/>
          </ac:spMkLst>
        </pc:spChg>
        <pc:spChg chg="mod">
          <ac:chgData name="Tabassum, Naheed" userId="7b7b798a-2f7f-4cfd-b2a9-b39d41d72be9" providerId="ADAL" clId="{9F39909A-7C77-4DFB-B4E3-D84D598D26E5}" dt="2024-03-21T21:05:24.940" v="5100"/>
          <ac:spMkLst>
            <pc:docMk/>
            <pc:sldMk cId="2809512504" sldId="256"/>
            <ac:spMk id="33" creationId="{35B63DA4-B214-4922-430D-D3E5C6832C1C}"/>
          </ac:spMkLst>
        </pc:spChg>
        <pc:spChg chg="mod">
          <ac:chgData name="Tabassum, Naheed" userId="7b7b798a-2f7f-4cfd-b2a9-b39d41d72be9" providerId="ADAL" clId="{9F39909A-7C77-4DFB-B4E3-D84D598D26E5}" dt="2024-03-21T21:05:24.940" v="5100"/>
          <ac:spMkLst>
            <pc:docMk/>
            <pc:sldMk cId="2809512504" sldId="256"/>
            <ac:spMk id="34" creationId="{67DC489A-0F28-9060-ED23-2D58EA2788C3}"/>
          </ac:spMkLst>
        </pc:spChg>
        <pc:spChg chg="mod">
          <ac:chgData name="Tabassum, Naheed" userId="7b7b798a-2f7f-4cfd-b2a9-b39d41d72be9" providerId="ADAL" clId="{9F39909A-7C77-4DFB-B4E3-D84D598D26E5}" dt="2024-03-21T21:05:24.940" v="5100"/>
          <ac:spMkLst>
            <pc:docMk/>
            <pc:sldMk cId="2809512504" sldId="256"/>
            <ac:spMk id="35" creationId="{361B192F-5CF1-F629-C096-BB8E1E5D96B4}"/>
          </ac:spMkLst>
        </pc:spChg>
        <pc:spChg chg="mod">
          <ac:chgData name="Tabassum, Naheed" userId="7b7b798a-2f7f-4cfd-b2a9-b39d41d72be9" providerId="ADAL" clId="{9F39909A-7C77-4DFB-B4E3-D84D598D26E5}" dt="2024-03-21T21:05:24.940" v="5100"/>
          <ac:spMkLst>
            <pc:docMk/>
            <pc:sldMk cId="2809512504" sldId="256"/>
            <ac:spMk id="36" creationId="{843E1487-7656-4BFC-C816-3F31FAA9C1BF}"/>
          </ac:spMkLst>
        </pc:spChg>
        <pc:spChg chg="mod">
          <ac:chgData name="Tabassum, Naheed" userId="7b7b798a-2f7f-4cfd-b2a9-b39d41d72be9" providerId="ADAL" clId="{9F39909A-7C77-4DFB-B4E3-D84D598D26E5}" dt="2024-03-21T21:05:24.940" v="5100"/>
          <ac:spMkLst>
            <pc:docMk/>
            <pc:sldMk cId="2809512504" sldId="256"/>
            <ac:spMk id="37" creationId="{0BED37DE-3959-510E-5D55-8BED699A767A}"/>
          </ac:spMkLst>
        </pc:spChg>
        <pc:spChg chg="del">
          <ac:chgData name="Tabassum, Naheed" userId="7b7b798a-2f7f-4cfd-b2a9-b39d41d72be9" providerId="ADAL" clId="{9F39909A-7C77-4DFB-B4E3-D84D598D26E5}" dt="2024-03-21T10:14:52.293" v="3554" actId="21"/>
          <ac:spMkLst>
            <pc:docMk/>
            <pc:sldMk cId="2809512504" sldId="256"/>
            <ac:spMk id="38" creationId="{B8923963-F33D-43EB-BDE9-6C2B867E533E}"/>
          </ac:spMkLst>
        </pc:spChg>
        <pc:spChg chg="mod">
          <ac:chgData name="Tabassum, Naheed" userId="7b7b798a-2f7f-4cfd-b2a9-b39d41d72be9" providerId="ADAL" clId="{9F39909A-7C77-4DFB-B4E3-D84D598D26E5}" dt="2024-03-21T21:05:24.940" v="5100"/>
          <ac:spMkLst>
            <pc:docMk/>
            <pc:sldMk cId="2809512504" sldId="256"/>
            <ac:spMk id="38" creationId="{F83642BE-2E4B-ACB0-A6FA-B5DEC7238827}"/>
          </ac:spMkLst>
        </pc:spChg>
        <pc:spChg chg="del">
          <ac:chgData name="Tabassum, Naheed" userId="7b7b798a-2f7f-4cfd-b2a9-b39d41d72be9" providerId="ADAL" clId="{9F39909A-7C77-4DFB-B4E3-D84D598D26E5}" dt="2024-03-21T10:14:57.169" v="3555" actId="21"/>
          <ac:spMkLst>
            <pc:docMk/>
            <pc:sldMk cId="2809512504" sldId="256"/>
            <ac:spMk id="39" creationId="{35D0ECDB-277D-4E21-B59B-D4FE97124064}"/>
          </ac:spMkLst>
        </pc:spChg>
        <pc:spChg chg="mod">
          <ac:chgData name="Tabassum, Naheed" userId="7b7b798a-2f7f-4cfd-b2a9-b39d41d72be9" providerId="ADAL" clId="{9F39909A-7C77-4DFB-B4E3-D84D598D26E5}" dt="2024-03-21T21:05:24.940" v="5100"/>
          <ac:spMkLst>
            <pc:docMk/>
            <pc:sldMk cId="2809512504" sldId="256"/>
            <ac:spMk id="39" creationId="{D6537FA7-809F-6F54-8433-5AB480B9F0DD}"/>
          </ac:spMkLst>
        </pc:spChg>
        <pc:spChg chg="del">
          <ac:chgData name="Tabassum, Naheed" userId="7b7b798a-2f7f-4cfd-b2a9-b39d41d72be9" providerId="ADAL" clId="{9F39909A-7C77-4DFB-B4E3-D84D598D26E5}" dt="2024-03-21T10:15:02.828" v="3556" actId="21"/>
          <ac:spMkLst>
            <pc:docMk/>
            <pc:sldMk cId="2809512504" sldId="256"/>
            <ac:spMk id="40" creationId="{EC27C321-FF42-4F21-AA8F-42155569E82A}"/>
          </ac:spMkLst>
        </pc:spChg>
        <pc:spChg chg="del">
          <ac:chgData name="Tabassum, Naheed" userId="7b7b798a-2f7f-4cfd-b2a9-b39d41d72be9" providerId="ADAL" clId="{9F39909A-7C77-4DFB-B4E3-D84D598D26E5}" dt="2024-03-21T10:15:10.017" v="3557" actId="21"/>
          <ac:spMkLst>
            <pc:docMk/>
            <pc:sldMk cId="2809512504" sldId="256"/>
            <ac:spMk id="41" creationId="{543098D9-AB6A-4214-A63F-483C6B44DB6D}"/>
          </ac:spMkLst>
        </pc:spChg>
        <pc:spChg chg="mod">
          <ac:chgData name="Tabassum, Naheed" userId="7b7b798a-2f7f-4cfd-b2a9-b39d41d72be9" providerId="ADAL" clId="{9F39909A-7C77-4DFB-B4E3-D84D598D26E5}" dt="2024-03-21T21:02:32.625" v="5094" actId="14100"/>
          <ac:spMkLst>
            <pc:docMk/>
            <pc:sldMk cId="2809512504" sldId="256"/>
            <ac:spMk id="46" creationId="{2BA0236F-D09F-47A4-A056-46F44D116CD1}"/>
          </ac:spMkLst>
        </pc:spChg>
        <pc:spChg chg="mod">
          <ac:chgData name="Tabassum, Naheed" userId="7b7b798a-2f7f-4cfd-b2a9-b39d41d72be9" providerId="ADAL" clId="{9F39909A-7C77-4DFB-B4E3-D84D598D26E5}" dt="2024-03-21T21:07:13.679" v="5110" actId="14100"/>
          <ac:spMkLst>
            <pc:docMk/>
            <pc:sldMk cId="2809512504" sldId="256"/>
            <ac:spMk id="46" creationId="{F477FAFB-4586-021B-9861-680640F1C351}"/>
          </ac:spMkLst>
        </pc:spChg>
        <pc:spChg chg="mod">
          <ac:chgData name="Tabassum, Naheed" userId="7b7b798a-2f7f-4cfd-b2a9-b39d41d72be9" providerId="ADAL" clId="{9F39909A-7C77-4DFB-B4E3-D84D598D26E5}" dt="2024-03-21T21:02:32.625" v="5094" actId="14100"/>
          <ac:spMkLst>
            <pc:docMk/>
            <pc:sldMk cId="2809512504" sldId="256"/>
            <ac:spMk id="47" creationId="{449DF53A-DF45-48F5-AC0C-6F3EB54EF74E}"/>
          </ac:spMkLst>
        </pc:spChg>
        <pc:spChg chg="mod">
          <ac:chgData name="Tabassum, Naheed" userId="7b7b798a-2f7f-4cfd-b2a9-b39d41d72be9" providerId="ADAL" clId="{9F39909A-7C77-4DFB-B4E3-D84D598D26E5}" dt="2024-03-21T21:07:13.679" v="5110" actId="14100"/>
          <ac:spMkLst>
            <pc:docMk/>
            <pc:sldMk cId="2809512504" sldId="256"/>
            <ac:spMk id="47" creationId="{CDF54E55-0ECB-011C-FFB8-4F8AB3F51EDD}"/>
          </ac:spMkLst>
        </pc:spChg>
        <pc:spChg chg="mod">
          <ac:chgData name="Tabassum, Naheed" userId="7b7b798a-2f7f-4cfd-b2a9-b39d41d72be9" providerId="ADAL" clId="{9F39909A-7C77-4DFB-B4E3-D84D598D26E5}" dt="2024-03-21T21:07:13.679" v="5110" actId="14100"/>
          <ac:spMkLst>
            <pc:docMk/>
            <pc:sldMk cId="2809512504" sldId="256"/>
            <ac:spMk id="48" creationId="{96B1BC37-565E-5E6F-349E-34675575F75B}"/>
          </ac:spMkLst>
        </pc:spChg>
        <pc:spChg chg="mod">
          <ac:chgData name="Tabassum, Naheed" userId="7b7b798a-2f7f-4cfd-b2a9-b39d41d72be9" providerId="ADAL" clId="{9F39909A-7C77-4DFB-B4E3-D84D598D26E5}" dt="2024-03-21T21:02:32.625" v="5094" actId="14100"/>
          <ac:spMkLst>
            <pc:docMk/>
            <pc:sldMk cId="2809512504" sldId="256"/>
            <ac:spMk id="48" creationId="{B1D68B8F-B625-4516-97D2-D5712088A0F4}"/>
          </ac:spMkLst>
        </pc:spChg>
        <pc:spChg chg="mod">
          <ac:chgData name="Tabassum, Naheed" userId="7b7b798a-2f7f-4cfd-b2a9-b39d41d72be9" providerId="ADAL" clId="{9F39909A-7C77-4DFB-B4E3-D84D598D26E5}" dt="2024-03-21T21:02:32.625" v="5094" actId="14100"/>
          <ac:spMkLst>
            <pc:docMk/>
            <pc:sldMk cId="2809512504" sldId="256"/>
            <ac:spMk id="49" creationId="{384D767C-3545-4020-AFEA-9F01BE2F171F}"/>
          </ac:spMkLst>
        </pc:spChg>
        <pc:spChg chg="mod">
          <ac:chgData name="Tabassum, Naheed" userId="7b7b798a-2f7f-4cfd-b2a9-b39d41d72be9" providerId="ADAL" clId="{9F39909A-7C77-4DFB-B4E3-D84D598D26E5}" dt="2024-03-21T21:07:13.679" v="5110" actId="14100"/>
          <ac:spMkLst>
            <pc:docMk/>
            <pc:sldMk cId="2809512504" sldId="256"/>
            <ac:spMk id="49" creationId="{440D84E5-952A-F2D6-DCF5-8C67465DF719}"/>
          </ac:spMkLst>
        </pc:spChg>
        <pc:spChg chg="mod">
          <ac:chgData name="Tabassum, Naheed" userId="7b7b798a-2f7f-4cfd-b2a9-b39d41d72be9" providerId="ADAL" clId="{9F39909A-7C77-4DFB-B4E3-D84D598D26E5}" dt="2024-03-21T21:07:13.679" v="5110" actId="14100"/>
          <ac:spMkLst>
            <pc:docMk/>
            <pc:sldMk cId="2809512504" sldId="256"/>
            <ac:spMk id="50" creationId="{13CB045D-670F-CD27-EBEB-8F5EF090356B}"/>
          </ac:spMkLst>
        </pc:spChg>
        <pc:spChg chg="mod">
          <ac:chgData name="Tabassum, Naheed" userId="7b7b798a-2f7f-4cfd-b2a9-b39d41d72be9" providerId="ADAL" clId="{9F39909A-7C77-4DFB-B4E3-D84D598D26E5}" dt="2024-03-21T21:02:32.625" v="5094" actId="14100"/>
          <ac:spMkLst>
            <pc:docMk/>
            <pc:sldMk cId="2809512504" sldId="256"/>
            <ac:spMk id="50" creationId="{DEF9651F-640C-4749-9579-EF26232DD430}"/>
          </ac:spMkLst>
        </pc:spChg>
        <pc:spChg chg="mod">
          <ac:chgData name="Tabassum, Naheed" userId="7b7b798a-2f7f-4cfd-b2a9-b39d41d72be9" providerId="ADAL" clId="{9F39909A-7C77-4DFB-B4E3-D84D598D26E5}" dt="2024-03-21T21:02:32.625" v="5094" actId="14100"/>
          <ac:spMkLst>
            <pc:docMk/>
            <pc:sldMk cId="2809512504" sldId="256"/>
            <ac:spMk id="51" creationId="{002EBD9C-6B6E-48F0-9A00-ACDECA5B4C4C}"/>
          </ac:spMkLst>
        </pc:spChg>
        <pc:spChg chg="mod">
          <ac:chgData name="Tabassum, Naheed" userId="7b7b798a-2f7f-4cfd-b2a9-b39d41d72be9" providerId="ADAL" clId="{9F39909A-7C77-4DFB-B4E3-D84D598D26E5}" dt="2024-03-21T21:07:13.679" v="5110" actId="14100"/>
          <ac:spMkLst>
            <pc:docMk/>
            <pc:sldMk cId="2809512504" sldId="256"/>
            <ac:spMk id="51" creationId="{4ACF55AB-83E9-083B-F256-BACFD48626AA}"/>
          </ac:spMkLst>
        </pc:spChg>
        <pc:spChg chg="mod">
          <ac:chgData name="Tabassum, Naheed" userId="7b7b798a-2f7f-4cfd-b2a9-b39d41d72be9" providerId="ADAL" clId="{9F39909A-7C77-4DFB-B4E3-D84D598D26E5}" dt="2024-03-21T21:07:13.679" v="5110" actId="14100"/>
          <ac:spMkLst>
            <pc:docMk/>
            <pc:sldMk cId="2809512504" sldId="256"/>
            <ac:spMk id="52" creationId="{887486C7-6B70-B4D9-6913-6BFA1825EFEE}"/>
          </ac:spMkLst>
        </pc:spChg>
        <pc:spChg chg="mod">
          <ac:chgData name="Tabassum, Naheed" userId="7b7b798a-2f7f-4cfd-b2a9-b39d41d72be9" providerId="ADAL" clId="{9F39909A-7C77-4DFB-B4E3-D84D598D26E5}" dt="2024-03-21T21:02:32.625" v="5094" actId="14100"/>
          <ac:spMkLst>
            <pc:docMk/>
            <pc:sldMk cId="2809512504" sldId="256"/>
            <ac:spMk id="52" creationId="{DBC6AD9C-CFD5-4458-9785-E3DB6C858646}"/>
          </ac:spMkLst>
        </pc:spChg>
        <pc:spChg chg="mod">
          <ac:chgData name="Tabassum, Naheed" userId="7b7b798a-2f7f-4cfd-b2a9-b39d41d72be9" providerId="ADAL" clId="{9F39909A-7C77-4DFB-B4E3-D84D598D26E5}" dt="2024-03-21T21:07:13.679" v="5110" actId="14100"/>
          <ac:spMkLst>
            <pc:docMk/>
            <pc:sldMk cId="2809512504" sldId="256"/>
            <ac:spMk id="53" creationId="{1BA67259-7522-F5DA-CF1E-3921F9F84D54}"/>
          </ac:spMkLst>
        </pc:spChg>
        <pc:spChg chg="mod">
          <ac:chgData name="Tabassum, Naheed" userId="7b7b798a-2f7f-4cfd-b2a9-b39d41d72be9" providerId="ADAL" clId="{9F39909A-7C77-4DFB-B4E3-D84D598D26E5}" dt="2024-03-21T21:02:32.625" v="5094" actId="14100"/>
          <ac:spMkLst>
            <pc:docMk/>
            <pc:sldMk cId="2809512504" sldId="256"/>
            <ac:spMk id="53" creationId="{5EF8CF14-BC47-4D12-BCC7-6A0DA0A16669}"/>
          </ac:spMkLst>
        </pc:spChg>
        <pc:spChg chg="mod">
          <ac:chgData name="Tabassum, Naheed" userId="7b7b798a-2f7f-4cfd-b2a9-b39d41d72be9" providerId="ADAL" clId="{9F39909A-7C77-4DFB-B4E3-D84D598D26E5}" dt="2024-03-21T21:07:13.679" v="5110" actId="14100"/>
          <ac:spMkLst>
            <pc:docMk/>
            <pc:sldMk cId="2809512504" sldId="256"/>
            <ac:spMk id="54" creationId="{2F9FDAE6-6B01-AAC9-39BA-A613DCEBFA0A}"/>
          </ac:spMkLst>
        </pc:spChg>
        <pc:spChg chg="mod">
          <ac:chgData name="Tabassum, Naheed" userId="7b7b798a-2f7f-4cfd-b2a9-b39d41d72be9" providerId="ADAL" clId="{9F39909A-7C77-4DFB-B4E3-D84D598D26E5}" dt="2024-03-21T21:07:13.679" v="5110" actId="14100"/>
          <ac:spMkLst>
            <pc:docMk/>
            <pc:sldMk cId="2809512504" sldId="256"/>
            <ac:spMk id="55" creationId="{82A9549D-8AA6-443F-1591-E63D5D5B2584}"/>
          </ac:spMkLst>
        </pc:spChg>
        <pc:spChg chg="mod">
          <ac:chgData name="Tabassum, Naheed" userId="7b7b798a-2f7f-4cfd-b2a9-b39d41d72be9" providerId="ADAL" clId="{9F39909A-7C77-4DFB-B4E3-D84D598D26E5}" dt="2024-03-21T21:07:13.679" v="5110" actId="14100"/>
          <ac:spMkLst>
            <pc:docMk/>
            <pc:sldMk cId="2809512504" sldId="256"/>
            <ac:spMk id="56" creationId="{BFA65643-8BE9-0772-8D6D-CA6821C4371E}"/>
          </ac:spMkLst>
        </pc:spChg>
        <pc:spChg chg="mod">
          <ac:chgData name="Tabassum, Naheed" userId="7b7b798a-2f7f-4cfd-b2a9-b39d41d72be9" providerId="ADAL" clId="{9F39909A-7C77-4DFB-B4E3-D84D598D26E5}" dt="2024-03-21T21:07:13.679" v="5110" actId="14100"/>
          <ac:spMkLst>
            <pc:docMk/>
            <pc:sldMk cId="2809512504" sldId="256"/>
            <ac:spMk id="57" creationId="{1795EAFF-25E2-C653-08CE-41D99EEE238E}"/>
          </ac:spMkLst>
        </pc:spChg>
        <pc:spChg chg="mod">
          <ac:chgData name="Tabassum, Naheed" userId="7b7b798a-2f7f-4cfd-b2a9-b39d41d72be9" providerId="ADAL" clId="{9F39909A-7C77-4DFB-B4E3-D84D598D26E5}" dt="2024-03-21T21:07:13.679" v="5110" actId="14100"/>
          <ac:spMkLst>
            <pc:docMk/>
            <pc:sldMk cId="2809512504" sldId="256"/>
            <ac:spMk id="59" creationId="{33F9F042-C4E1-9413-B4CD-B51A4ECC13D5}"/>
          </ac:spMkLst>
        </pc:spChg>
        <pc:spChg chg="mod">
          <ac:chgData name="Tabassum, Naheed" userId="7b7b798a-2f7f-4cfd-b2a9-b39d41d72be9" providerId="ADAL" clId="{9F39909A-7C77-4DFB-B4E3-D84D598D26E5}" dt="2024-03-21T21:07:13.679" v="5110" actId="14100"/>
          <ac:spMkLst>
            <pc:docMk/>
            <pc:sldMk cId="2809512504" sldId="256"/>
            <ac:spMk id="60" creationId="{0262CA41-7EE7-CC34-7442-A4DB356B66AB}"/>
          </ac:spMkLst>
        </pc:spChg>
        <pc:spChg chg="mod">
          <ac:chgData name="Tabassum, Naheed" userId="7b7b798a-2f7f-4cfd-b2a9-b39d41d72be9" providerId="ADAL" clId="{9F39909A-7C77-4DFB-B4E3-D84D598D26E5}" dt="2024-03-21T21:07:13.679" v="5110" actId="14100"/>
          <ac:spMkLst>
            <pc:docMk/>
            <pc:sldMk cId="2809512504" sldId="256"/>
            <ac:spMk id="61" creationId="{C5FD45C5-8731-95F9-FE04-1F59D9A7DC15}"/>
          </ac:spMkLst>
        </pc:spChg>
        <pc:spChg chg="mod">
          <ac:chgData name="Tabassum, Naheed" userId="7b7b798a-2f7f-4cfd-b2a9-b39d41d72be9" providerId="ADAL" clId="{9F39909A-7C77-4DFB-B4E3-D84D598D26E5}" dt="2024-03-21T21:07:13.679" v="5110" actId="14100"/>
          <ac:spMkLst>
            <pc:docMk/>
            <pc:sldMk cId="2809512504" sldId="256"/>
            <ac:spMk id="62" creationId="{EAEF6C60-6053-5716-A41C-EA88A851A2C9}"/>
          </ac:spMkLst>
        </pc:spChg>
        <pc:spChg chg="mod">
          <ac:chgData name="Tabassum, Naheed" userId="7b7b798a-2f7f-4cfd-b2a9-b39d41d72be9" providerId="ADAL" clId="{9F39909A-7C77-4DFB-B4E3-D84D598D26E5}" dt="2024-03-21T21:07:13.679" v="5110" actId="14100"/>
          <ac:spMkLst>
            <pc:docMk/>
            <pc:sldMk cId="2809512504" sldId="256"/>
            <ac:spMk id="67" creationId="{E0D88010-19A1-2CFE-C369-D10894DFC397}"/>
          </ac:spMkLst>
        </pc:spChg>
        <pc:spChg chg="mod">
          <ac:chgData name="Tabassum, Naheed" userId="7b7b798a-2f7f-4cfd-b2a9-b39d41d72be9" providerId="ADAL" clId="{9F39909A-7C77-4DFB-B4E3-D84D598D26E5}" dt="2024-03-21T21:07:13.679" v="5110" actId="14100"/>
          <ac:spMkLst>
            <pc:docMk/>
            <pc:sldMk cId="2809512504" sldId="256"/>
            <ac:spMk id="68" creationId="{712B4C99-31C6-26A0-DAA2-578ABAE49C11}"/>
          </ac:spMkLst>
        </pc:spChg>
        <pc:spChg chg="mod">
          <ac:chgData name="Tabassum, Naheed" userId="7b7b798a-2f7f-4cfd-b2a9-b39d41d72be9" providerId="ADAL" clId="{9F39909A-7C77-4DFB-B4E3-D84D598D26E5}" dt="2024-03-21T21:07:13.679" v="5110" actId="14100"/>
          <ac:spMkLst>
            <pc:docMk/>
            <pc:sldMk cId="2809512504" sldId="256"/>
            <ac:spMk id="69" creationId="{B3A56BC6-8975-0EAC-66AF-37DCF603F26D}"/>
          </ac:spMkLst>
        </pc:spChg>
        <pc:spChg chg="mod">
          <ac:chgData name="Tabassum, Naheed" userId="7b7b798a-2f7f-4cfd-b2a9-b39d41d72be9" providerId="ADAL" clId="{9F39909A-7C77-4DFB-B4E3-D84D598D26E5}" dt="2024-03-21T21:07:13.679" v="5110" actId="14100"/>
          <ac:spMkLst>
            <pc:docMk/>
            <pc:sldMk cId="2809512504" sldId="256"/>
            <ac:spMk id="70" creationId="{D0C762A6-7F53-C3A6-89AD-4B7F6ACD749B}"/>
          </ac:spMkLst>
        </pc:spChg>
        <pc:spChg chg="mod">
          <ac:chgData name="Tabassum, Naheed" userId="7b7b798a-2f7f-4cfd-b2a9-b39d41d72be9" providerId="ADAL" clId="{9F39909A-7C77-4DFB-B4E3-D84D598D26E5}" dt="2024-03-21T21:07:13.679" v="5110" actId="14100"/>
          <ac:spMkLst>
            <pc:docMk/>
            <pc:sldMk cId="2809512504" sldId="256"/>
            <ac:spMk id="71" creationId="{B3A1578B-8529-718F-AE5B-5DDCFD0C9FA8}"/>
          </ac:spMkLst>
        </pc:spChg>
        <pc:spChg chg="mod">
          <ac:chgData name="Tabassum, Naheed" userId="7b7b798a-2f7f-4cfd-b2a9-b39d41d72be9" providerId="ADAL" clId="{9F39909A-7C77-4DFB-B4E3-D84D598D26E5}" dt="2024-03-21T21:07:13.679" v="5110" actId="14100"/>
          <ac:spMkLst>
            <pc:docMk/>
            <pc:sldMk cId="2809512504" sldId="256"/>
            <ac:spMk id="72" creationId="{DA7CB56C-0904-3465-C62F-7C55546A12FC}"/>
          </ac:spMkLst>
        </pc:spChg>
        <pc:spChg chg="mod">
          <ac:chgData name="Tabassum, Naheed" userId="7b7b798a-2f7f-4cfd-b2a9-b39d41d72be9" providerId="ADAL" clId="{9F39909A-7C77-4DFB-B4E3-D84D598D26E5}" dt="2024-03-21T21:07:13.679" v="5110" actId="14100"/>
          <ac:spMkLst>
            <pc:docMk/>
            <pc:sldMk cId="2809512504" sldId="256"/>
            <ac:spMk id="73" creationId="{8CED3ACF-5778-7BE0-E7B8-A81306D5FB26}"/>
          </ac:spMkLst>
        </pc:spChg>
        <pc:spChg chg="mod">
          <ac:chgData name="Tabassum, Naheed" userId="7b7b798a-2f7f-4cfd-b2a9-b39d41d72be9" providerId="ADAL" clId="{9F39909A-7C77-4DFB-B4E3-D84D598D26E5}" dt="2024-03-21T21:07:13.679" v="5110" actId="14100"/>
          <ac:spMkLst>
            <pc:docMk/>
            <pc:sldMk cId="2809512504" sldId="256"/>
            <ac:spMk id="74" creationId="{487209BE-8EAF-5CDF-AF45-67C0D31098BA}"/>
          </ac:spMkLst>
        </pc:spChg>
        <pc:spChg chg="mod">
          <ac:chgData name="Tabassum, Naheed" userId="7b7b798a-2f7f-4cfd-b2a9-b39d41d72be9" providerId="ADAL" clId="{9F39909A-7C77-4DFB-B4E3-D84D598D26E5}" dt="2024-03-21T21:20:46.158" v="5113"/>
          <ac:spMkLst>
            <pc:docMk/>
            <pc:sldMk cId="2809512504" sldId="256"/>
            <ac:spMk id="80" creationId="{0FDDE6CE-93A7-FBC6-75FB-0CDAE8087F6F}"/>
          </ac:spMkLst>
        </pc:spChg>
        <pc:spChg chg="mod">
          <ac:chgData name="Tabassum, Naheed" userId="7b7b798a-2f7f-4cfd-b2a9-b39d41d72be9" providerId="ADAL" clId="{9F39909A-7C77-4DFB-B4E3-D84D598D26E5}" dt="2024-03-21T21:20:46.158" v="5113"/>
          <ac:spMkLst>
            <pc:docMk/>
            <pc:sldMk cId="2809512504" sldId="256"/>
            <ac:spMk id="81" creationId="{1C4308DD-FAAE-7185-9B9D-723033D948C1}"/>
          </ac:spMkLst>
        </pc:spChg>
        <pc:spChg chg="mod">
          <ac:chgData name="Tabassum, Naheed" userId="7b7b798a-2f7f-4cfd-b2a9-b39d41d72be9" providerId="ADAL" clId="{9F39909A-7C77-4DFB-B4E3-D84D598D26E5}" dt="2024-03-21T21:20:46.158" v="5113"/>
          <ac:spMkLst>
            <pc:docMk/>
            <pc:sldMk cId="2809512504" sldId="256"/>
            <ac:spMk id="82" creationId="{A0CAEA00-15A3-6F5D-58C0-F495BB40BCDB}"/>
          </ac:spMkLst>
        </pc:spChg>
        <pc:spChg chg="mod">
          <ac:chgData name="Tabassum, Naheed" userId="7b7b798a-2f7f-4cfd-b2a9-b39d41d72be9" providerId="ADAL" clId="{9F39909A-7C77-4DFB-B4E3-D84D598D26E5}" dt="2024-03-21T21:20:46.158" v="5113"/>
          <ac:spMkLst>
            <pc:docMk/>
            <pc:sldMk cId="2809512504" sldId="256"/>
            <ac:spMk id="83" creationId="{5E151154-E70F-5246-3A06-A92F80EEF893}"/>
          </ac:spMkLst>
        </pc:spChg>
        <pc:spChg chg="mod">
          <ac:chgData name="Tabassum, Naheed" userId="7b7b798a-2f7f-4cfd-b2a9-b39d41d72be9" providerId="ADAL" clId="{9F39909A-7C77-4DFB-B4E3-D84D598D26E5}" dt="2024-03-21T21:20:46.158" v="5113"/>
          <ac:spMkLst>
            <pc:docMk/>
            <pc:sldMk cId="2809512504" sldId="256"/>
            <ac:spMk id="84" creationId="{6EF221ED-C3FC-97A6-0D56-473247E59C03}"/>
          </ac:spMkLst>
        </pc:spChg>
        <pc:spChg chg="mod">
          <ac:chgData name="Tabassum, Naheed" userId="7b7b798a-2f7f-4cfd-b2a9-b39d41d72be9" providerId="ADAL" clId="{9F39909A-7C77-4DFB-B4E3-D84D598D26E5}" dt="2024-03-21T21:20:46.158" v="5113"/>
          <ac:spMkLst>
            <pc:docMk/>
            <pc:sldMk cId="2809512504" sldId="256"/>
            <ac:spMk id="85" creationId="{CDC2FE1B-0BB8-123F-01A2-3EF16979B1C8}"/>
          </ac:spMkLst>
        </pc:spChg>
        <pc:spChg chg="mod">
          <ac:chgData name="Tabassum, Naheed" userId="7b7b798a-2f7f-4cfd-b2a9-b39d41d72be9" providerId="ADAL" clId="{9F39909A-7C77-4DFB-B4E3-D84D598D26E5}" dt="2024-03-21T21:20:46.158" v="5113"/>
          <ac:spMkLst>
            <pc:docMk/>
            <pc:sldMk cId="2809512504" sldId="256"/>
            <ac:spMk id="86" creationId="{2F6EDA15-8096-AC3D-9AB7-C197F40219B4}"/>
          </ac:spMkLst>
        </pc:spChg>
        <pc:spChg chg="mod">
          <ac:chgData name="Tabassum, Naheed" userId="7b7b798a-2f7f-4cfd-b2a9-b39d41d72be9" providerId="ADAL" clId="{9F39909A-7C77-4DFB-B4E3-D84D598D26E5}" dt="2024-03-21T21:20:46.158" v="5113"/>
          <ac:spMkLst>
            <pc:docMk/>
            <pc:sldMk cId="2809512504" sldId="256"/>
            <ac:spMk id="87" creationId="{4C1CC538-25C5-A497-CEBF-66CC103297A4}"/>
          </ac:spMkLst>
        </pc:spChg>
        <pc:spChg chg="mod">
          <ac:chgData name="Tabassum, Naheed" userId="7b7b798a-2f7f-4cfd-b2a9-b39d41d72be9" providerId="ADAL" clId="{9F39909A-7C77-4DFB-B4E3-D84D598D26E5}" dt="2024-03-21T21:20:46.158" v="5113"/>
          <ac:spMkLst>
            <pc:docMk/>
            <pc:sldMk cId="2809512504" sldId="256"/>
            <ac:spMk id="88" creationId="{A2A46238-ED9F-A435-6CC0-554177B40020}"/>
          </ac:spMkLst>
        </pc:spChg>
        <pc:spChg chg="mod">
          <ac:chgData name="Tabassum, Naheed" userId="7b7b798a-2f7f-4cfd-b2a9-b39d41d72be9" providerId="ADAL" clId="{9F39909A-7C77-4DFB-B4E3-D84D598D26E5}" dt="2024-03-21T21:20:46.158" v="5113"/>
          <ac:spMkLst>
            <pc:docMk/>
            <pc:sldMk cId="2809512504" sldId="256"/>
            <ac:spMk id="89" creationId="{B289F94C-05A9-45BD-2AD7-5A9465579F80}"/>
          </ac:spMkLst>
        </pc:spChg>
        <pc:spChg chg="mod">
          <ac:chgData name="Tabassum, Naheed" userId="7b7b798a-2f7f-4cfd-b2a9-b39d41d72be9" providerId="ADAL" clId="{9F39909A-7C77-4DFB-B4E3-D84D598D26E5}" dt="2024-03-21T21:20:46.158" v="5113"/>
          <ac:spMkLst>
            <pc:docMk/>
            <pc:sldMk cId="2809512504" sldId="256"/>
            <ac:spMk id="90" creationId="{54C019A5-0F62-F686-C1D9-99DC603000FB}"/>
          </ac:spMkLst>
        </pc:spChg>
        <pc:spChg chg="mod">
          <ac:chgData name="Tabassum, Naheed" userId="7b7b798a-2f7f-4cfd-b2a9-b39d41d72be9" providerId="ADAL" clId="{9F39909A-7C77-4DFB-B4E3-D84D598D26E5}" dt="2024-03-21T21:20:46.158" v="5113"/>
          <ac:spMkLst>
            <pc:docMk/>
            <pc:sldMk cId="2809512504" sldId="256"/>
            <ac:spMk id="91" creationId="{D199A549-7D11-35EB-B2E8-0E09E0BC327A}"/>
          </ac:spMkLst>
        </pc:spChg>
        <pc:spChg chg="mod">
          <ac:chgData name="Tabassum, Naheed" userId="7b7b798a-2f7f-4cfd-b2a9-b39d41d72be9" providerId="ADAL" clId="{9F39909A-7C77-4DFB-B4E3-D84D598D26E5}" dt="2024-03-21T21:20:46.158" v="5113"/>
          <ac:spMkLst>
            <pc:docMk/>
            <pc:sldMk cId="2809512504" sldId="256"/>
            <ac:spMk id="97" creationId="{08CAC500-2110-186D-EF9F-87FDA643A1B4}"/>
          </ac:spMkLst>
        </pc:spChg>
        <pc:spChg chg="mod">
          <ac:chgData name="Tabassum, Naheed" userId="7b7b798a-2f7f-4cfd-b2a9-b39d41d72be9" providerId="ADAL" clId="{9F39909A-7C77-4DFB-B4E3-D84D598D26E5}" dt="2024-03-21T21:20:46.158" v="5113"/>
          <ac:spMkLst>
            <pc:docMk/>
            <pc:sldMk cId="2809512504" sldId="256"/>
            <ac:spMk id="98" creationId="{34F05F56-B872-5C4A-B83D-9FDBD87A6168}"/>
          </ac:spMkLst>
        </pc:spChg>
        <pc:spChg chg="mod">
          <ac:chgData name="Tabassum, Naheed" userId="7b7b798a-2f7f-4cfd-b2a9-b39d41d72be9" providerId="ADAL" clId="{9F39909A-7C77-4DFB-B4E3-D84D598D26E5}" dt="2024-03-21T21:20:46.158" v="5113"/>
          <ac:spMkLst>
            <pc:docMk/>
            <pc:sldMk cId="2809512504" sldId="256"/>
            <ac:spMk id="99" creationId="{30F69693-9541-DD83-A2A5-F62E95A66CA9}"/>
          </ac:spMkLst>
        </pc:spChg>
        <pc:spChg chg="mod">
          <ac:chgData name="Tabassum, Naheed" userId="7b7b798a-2f7f-4cfd-b2a9-b39d41d72be9" providerId="ADAL" clId="{9F39909A-7C77-4DFB-B4E3-D84D598D26E5}" dt="2024-03-21T21:20:46.158" v="5113"/>
          <ac:spMkLst>
            <pc:docMk/>
            <pc:sldMk cId="2809512504" sldId="256"/>
            <ac:spMk id="100" creationId="{B3E89932-F0F3-F759-2C95-1E2D489FDAC6}"/>
          </ac:spMkLst>
        </pc:spChg>
        <pc:spChg chg="mod">
          <ac:chgData name="Tabassum, Naheed" userId="7b7b798a-2f7f-4cfd-b2a9-b39d41d72be9" providerId="ADAL" clId="{9F39909A-7C77-4DFB-B4E3-D84D598D26E5}" dt="2024-03-21T21:20:46.158" v="5113"/>
          <ac:spMkLst>
            <pc:docMk/>
            <pc:sldMk cId="2809512504" sldId="256"/>
            <ac:spMk id="101" creationId="{CA74A066-E2C2-4688-AA7D-D64105C3248F}"/>
          </ac:spMkLst>
        </pc:spChg>
        <pc:spChg chg="mod">
          <ac:chgData name="Tabassum, Naheed" userId="7b7b798a-2f7f-4cfd-b2a9-b39d41d72be9" providerId="ADAL" clId="{9F39909A-7C77-4DFB-B4E3-D84D598D26E5}" dt="2024-03-21T21:20:46.158" v="5113"/>
          <ac:spMkLst>
            <pc:docMk/>
            <pc:sldMk cId="2809512504" sldId="256"/>
            <ac:spMk id="102" creationId="{96386C0F-927E-B79A-73E7-2A401AE87160}"/>
          </ac:spMkLst>
        </pc:spChg>
        <pc:spChg chg="mod">
          <ac:chgData name="Tabassum, Naheed" userId="7b7b798a-2f7f-4cfd-b2a9-b39d41d72be9" providerId="ADAL" clId="{9F39909A-7C77-4DFB-B4E3-D84D598D26E5}" dt="2024-03-21T21:20:46.158" v="5113"/>
          <ac:spMkLst>
            <pc:docMk/>
            <pc:sldMk cId="2809512504" sldId="256"/>
            <ac:spMk id="103" creationId="{419FAFB9-B071-FE95-1D4F-F5DE9092B21B}"/>
          </ac:spMkLst>
        </pc:spChg>
        <pc:spChg chg="mod">
          <ac:chgData name="Tabassum, Naheed" userId="7b7b798a-2f7f-4cfd-b2a9-b39d41d72be9" providerId="ADAL" clId="{9F39909A-7C77-4DFB-B4E3-D84D598D26E5}" dt="2024-03-21T21:20:46.158" v="5113"/>
          <ac:spMkLst>
            <pc:docMk/>
            <pc:sldMk cId="2809512504" sldId="256"/>
            <ac:spMk id="104" creationId="{8B2A94F3-748E-6EE2-1600-42136E7EEFC1}"/>
          </ac:spMkLst>
        </pc:spChg>
        <pc:spChg chg="mod">
          <ac:chgData name="Tabassum, Naheed" userId="7b7b798a-2f7f-4cfd-b2a9-b39d41d72be9" providerId="ADAL" clId="{9F39909A-7C77-4DFB-B4E3-D84D598D26E5}" dt="2024-03-21T21:21:09.620" v="5117" actId="1076"/>
          <ac:spMkLst>
            <pc:docMk/>
            <pc:sldMk cId="2809512504" sldId="256"/>
            <ac:spMk id="110" creationId="{EE712AB4-D857-AA47-AA0E-E3C0B2CFF668}"/>
          </ac:spMkLst>
        </pc:spChg>
        <pc:spChg chg="mod">
          <ac:chgData name="Tabassum, Naheed" userId="7b7b798a-2f7f-4cfd-b2a9-b39d41d72be9" providerId="ADAL" clId="{9F39909A-7C77-4DFB-B4E3-D84D598D26E5}" dt="2024-03-21T21:21:09.620" v="5117" actId="1076"/>
          <ac:spMkLst>
            <pc:docMk/>
            <pc:sldMk cId="2809512504" sldId="256"/>
            <ac:spMk id="111" creationId="{DEC1CA4D-D2ED-195E-C0F8-C8DD37578938}"/>
          </ac:spMkLst>
        </pc:spChg>
        <pc:spChg chg="mod">
          <ac:chgData name="Tabassum, Naheed" userId="7b7b798a-2f7f-4cfd-b2a9-b39d41d72be9" providerId="ADAL" clId="{9F39909A-7C77-4DFB-B4E3-D84D598D26E5}" dt="2024-03-21T21:21:09.620" v="5117" actId="1076"/>
          <ac:spMkLst>
            <pc:docMk/>
            <pc:sldMk cId="2809512504" sldId="256"/>
            <ac:spMk id="112" creationId="{9885EEE6-691A-7A81-C8E5-2C973390A0F3}"/>
          </ac:spMkLst>
        </pc:spChg>
        <pc:spChg chg="mod">
          <ac:chgData name="Tabassum, Naheed" userId="7b7b798a-2f7f-4cfd-b2a9-b39d41d72be9" providerId="ADAL" clId="{9F39909A-7C77-4DFB-B4E3-D84D598D26E5}" dt="2024-03-21T21:21:09.620" v="5117" actId="1076"/>
          <ac:spMkLst>
            <pc:docMk/>
            <pc:sldMk cId="2809512504" sldId="256"/>
            <ac:spMk id="113" creationId="{E06FDF36-A4A5-8BA3-9173-D9190E65E60F}"/>
          </ac:spMkLst>
        </pc:spChg>
        <pc:spChg chg="mod">
          <ac:chgData name="Tabassum, Naheed" userId="7b7b798a-2f7f-4cfd-b2a9-b39d41d72be9" providerId="ADAL" clId="{9F39909A-7C77-4DFB-B4E3-D84D598D26E5}" dt="2024-03-21T21:21:09.620" v="5117" actId="1076"/>
          <ac:spMkLst>
            <pc:docMk/>
            <pc:sldMk cId="2809512504" sldId="256"/>
            <ac:spMk id="114" creationId="{88534C1F-F5BF-044C-93FE-6C6E40F233F0}"/>
          </ac:spMkLst>
        </pc:spChg>
        <pc:spChg chg="mod">
          <ac:chgData name="Tabassum, Naheed" userId="7b7b798a-2f7f-4cfd-b2a9-b39d41d72be9" providerId="ADAL" clId="{9F39909A-7C77-4DFB-B4E3-D84D598D26E5}" dt="2024-03-21T21:21:09.620" v="5117" actId="1076"/>
          <ac:spMkLst>
            <pc:docMk/>
            <pc:sldMk cId="2809512504" sldId="256"/>
            <ac:spMk id="115" creationId="{52B365CB-852E-1E3A-1ADA-058C3337EE77}"/>
          </ac:spMkLst>
        </pc:spChg>
        <pc:spChg chg="mod">
          <ac:chgData name="Tabassum, Naheed" userId="7b7b798a-2f7f-4cfd-b2a9-b39d41d72be9" providerId="ADAL" clId="{9F39909A-7C77-4DFB-B4E3-D84D598D26E5}" dt="2024-03-21T21:21:09.620" v="5117" actId="1076"/>
          <ac:spMkLst>
            <pc:docMk/>
            <pc:sldMk cId="2809512504" sldId="256"/>
            <ac:spMk id="116" creationId="{A2DD604A-51B4-8EC6-150B-15A6E4C0E163}"/>
          </ac:spMkLst>
        </pc:spChg>
        <pc:spChg chg="mod">
          <ac:chgData name="Tabassum, Naheed" userId="7b7b798a-2f7f-4cfd-b2a9-b39d41d72be9" providerId="ADAL" clId="{9F39909A-7C77-4DFB-B4E3-D84D598D26E5}" dt="2024-03-21T21:21:09.620" v="5117" actId="1076"/>
          <ac:spMkLst>
            <pc:docMk/>
            <pc:sldMk cId="2809512504" sldId="256"/>
            <ac:spMk id="117" creationId="{FA14B820-AD65-3048-A317-62628B89CBB6}"/>
          </ac:spMkLst>
        </pc:spChg>
        <pc:spChg chg="mod">
          <ac:chgData name="Tabassum, Naheed" userId="7b7b798a-2f7f-4cfd-b2a9-b39d41d72be9" providerId="ADAL" clId="{9F39909A-7C77-4DFB-B4E3-D84D598D26E5}" dt="2024-03-21T21:21:09.620" v="5117" actId="1076"/>
          <ac:spMkLst>
            <pc:docMk/>
            <pc:sldMk cId="2809512504" sldId="256"/>
            <ac:spMk id="118" creationId="{2310D62A-4538-A949-B978-B8ABA6D5EDBA}"/>
          </ac:spMkLst>
        </pc:spChg>
        <pc:spChg chg="mod">
          <ac:chgData name="Tabassum, Naheed" userId="7b7b798a-2f7f-4cfd-b2a9-b39d41d72be9" providerId="ADAL" clId="{9F39909A-7C77-4DFB-B4E3-D84D598D26E5}" dt="2024-03-21T21:21:09.620" v="5117" actId="1076"/>
          <ac:spMkLst>
            <pc:docMk/>
            <pc:sldMk cId="2809512504" sldId="256"/>
            <ac:spMk id="119" creationId="{EC85C7D7-F97F-316B-F55B-58CFC2B975FA}"/>
          </ac:spMkLst>
        </pc:spChg>
        <pc:spChg chg="mod">
          <ac:chgData name="Tabassum, Naheed" userId="7b7b798a-2f7f-4cfd-b2a9-b39d41d72be9" providerId="ADAL" clId="{9F39909A-7C77-4DFB-B4E3-D84D598D26E5}" dt="2024-03-21T21:21:09.620" v="5117" actId="1076"/>
          <ac:spMkLst>
            <pc:docMk/>
            <pc:sldMk cId="2809512504" sldId="256"/>
            <ac:spMk id="120" creationId="{41FDD9C2-C385-7B13-73BF-D145A4191914}"/>
          </ac:spMkLst>
        </pc:spChg>
        <pc:spChg chg="mod">
          <ac:chgData name="Tabassum, Naheed" userId="7b7b798a-2f7f-4cfd-b2a9-b39d41d72be9" providerId="ADAL" clId="{9F39909A-7C77-4DFB-B4E3-D84D598D26E5}" dt="2024-03-21T21:21:09.620" v="5117" actId="1076"/>
          <ac:spMkLst>
            <pc:docMk/>
            <pc:sldMk cId="2809512504" sldId="256"/>
            <ac:spMk id="121" creationId="{09879CC5-A84A-78A8-9B2A-8B45923DC525}"/>
          </ac:spMkLst>
        </pc:spChg>
        <pc:spChg chg="mod">
          <ac:chgData name="Tabassum, Naheed" userId="7b7b798a-2f7f-4cfd-b2a9-b39d41d72be9" providerId="ADAL" clId="{9F39909A-7C77-4DFB-B4E3-D84D598D26E5}" dt="2024-03-21T21:21:09.620" v="5117" actId="1076"/>
          <ac:spMkLst>
            <pc:docMk/>
            <pc:sldMk cId="2809512504" sldId="256"/>
            <ac:spMk id="127" creationId="{C00512A7-275B-16CC-C6B7-D26CBC380592}"/>
          </ac:spMkLst>
        </pc:spChg>
        <pc:spChg chg="mod">
          <ac:chgData name="Tabassum, Naheed" userId="7b7b798a-2f7f-4cfd-b2a9-b39d41d72be9" providerId="ADAL" clId="{9F39909A-7C77-4DFB-B4E3-D84D598D26E5}" dt="2024-03-21T21:21:09.620" v="5117" actId="1076"/>
          <ac:spMkLst>
            <pc:docMk/>
            <pc:sldMk cId="2809512504" sldId="256"/>
            <ac:spMk id="128" creationId="{1D35DAD3-2DF9-CE8F-58E1-F0C0B2AEFB6B}"/>
          </ac:spMkLst>
        </pc:spChg>
        <pc:spChg chg="mod">
          <ac:chgData name="Tabassum, Naheed" userId="7b7b798a-2f7f-4cfd-b2a9-b39d41d72be9" providerId="ADAL" clId="{9F39909A-7C77-4DFB-B4E3-D84D598D26E5}" dt="2024-03-21T21:21:09.620" v="5117" actId="1076"/>
          <ac:spMkLst>
            <pc:docMk/>
            <pc:sldMk cId="2809512504" sldId="256"/>
            <ac:spMk id="129" creationId="{0AD1CF74-0A46-515C-B89B-58B54AD37B27}"/>
          </ac:spMkLst>
        </pc:spChg>
        <pc:spChg chg="mod">
          <ac:chgData name="Tabassum, Naheed" userId="7b7b798a-2f7f-4cfd-b2a9-b39d41d72be9" providerId="ADAL" clId="{9F39909A-7C77-4DFB-B4E3-D84D598D26E5}" dt="2024-03-21T21:21:09.620" v="5117" actId="1076"/>
          <ac:spMkLst>
            <pc:docMk/>
            <pc:sldMk cId="2809512504" sldId="256"/>
            <ac:spMk id="130" creationId="{DF3202AE-14DF-828E-9787-2870B7016F8E}"/>
          </ac:spMkLst>
        </pc:spChg>
        <pc:spChg chg="mod">
          <ac:chgData name="Tabassum, Naheed" userId="7b7b798a-2f7f-4cfd-b2a9-b39d41d72be9" providerId="ADAL" clId="{9F39909A-7C77-4DFB-B4E3-D84D598D26E5}" dt="2024-03-21T21:21:09.620" v="5117" actId="1076"/>
          <ac:spMkLst>
            <pc:docMk/>
            <pc:sldMk cId="2809512504" sldId="256"/>
            <ac:spMk id="131" creationId="{D2B745B7-0DBB-F585-6CA1-D50558DC3DAC}"/>
          </ac:spMkLst>
        </pc:spChg>
        <pc:spChg chg="mod">
          <ac:chgData name="Tabassum, Naheed" userId="7b7b798a-2f7f-4cfd-b2a9-b39d41d72be9" providerId="ADAL" clId="{9F39909A-7C77-4DFB-B4E3-D84D598D26E5}" dt="2024-03-21T21:21:09.620" v="5117" actId="1076"/>
          <ac:spMkLst>
            <pc:docMk/>
            <pc:sldMk cId="2809512504" sldId="256"/>
            <ac:spMk id="132" creationId="{32DDB428-C9CC-5D9F-69C6-920F5EDC14C3}"/>
          </ac:spMkLst>
        </pc:spChg>
        <pc:spChg chg="mod">
          <ac:chgData name="Tabassum, Naheed" userId="7b7b798a-2f7f-4cfd-b2a9-b39d41d72be9" providerId="ADAL" clId="{9F39909A-7C77-4DFB-B4E3-D84D598D26E5}" dt="2024-03-21T21:21:09.620" v="5117" actId="1076"/>
          <ac:spMkLst>
            <pc:docMk/>
            <pc:sldMk cId="2809512504" sldId="256"/>
            <ac:spMk id="133" creationId="{47FC0A03-30B7-33E6-76A1-82DD52DDA1CF}"/>
          </ac:spMkLst>
        </pc:spChg>
        <pc:spChg chg="mod">
          <ac:chgData name="Tabassum, Naheed" userId="7b7b798a-2f7f-4cfd-b2a9-b39d41d72be9" providerId="ADAL" clId="{9F39909A-7C77-4DFB-B4E3-D84D598D26E5}" dt="2024-03-21T21:21:09.620" v="5117" actId="1076"/>
          <ac:spMkLst>
            <pc:docMk/>
            <pc:sldMk cId="2809512504" sldId="256"/>
            <ac:spMk id="134" creationId="{5CC6AE68-94E4-9EBE-A9BB-1281880FC124}"/>
          </ac:spMkLst>
        </pc:spChg>
        <pc:grpChg chg="mod">
          <ac:chgData name="Tabassum, Naheed" userId="7b7b798a-2f7f-4cfd-b2a9-b39d41d72be9" providerId="ADAL" clId="{9F39909A-7C77-4DFB-B4E3-D84D598D26E5}" dt="2024-03-21T20:58:54.355" v="5062" actId="33934"/>
          <ac:grpSpMkLst>
            <pc:docMk/>
            <pc:sldMk cId="2809512504" sldId="256"/>
            <ac:grpSpMk id="1" creationId="{00000000-0000-0000-0000-000000000000}"/>
          </ac:grpSpMkLst>
        </pc:grpChg>
        <pc:grpChg chg="add del mod">
          <ac:chgData name="Tabassum, Naheed" userId="7b7b798a-2f7f-4cfd-b2a9-b39d41d72be9" providerId="ADAL" clId="{9F39909A-7C77-4DFB-B4E3-D84D598D26E5}" dt="2024-03-21T20:56:23.331" v="5046" actId="165"/>
          <ac:grpSpMkLst>
            <pc:docMk/>
            <pc:sldMk cId="2809512504" sldId="256"/>
            <ac:grpSpMk id="5" creationId="{18377A54-256A-011F-14E3-BC5A7AC0BDB3}"/>
          </ac:grpSpMkLst>
        </pc:grpChg>
        <pc:grpChg chg="add del mod">
          <ac:chgData name="Tabassum, Naheed" userId="7b7b798a-2f7f-4cfd-b2a9-b39d41d72be9" providerId="ADAL" clId="{9F39909A-7C77-4DFB-B4E3-D84D598D26E5}" dt="2024-03-21T21:05:51.342" v="5103" actId="478"/>
          <ac:grpSpMkLst>
            <pc:docMk/>
            <pc:sldMk cId="2809512504" sldId="256"/>
            <ac:grpSpMk id="6" creationId="{4D713F7D-B01B-A6CC-AD22-E35B2D10F6AD}"/>
          </ac:grpSpMkLst>
        </pc:grpChg>
        <pc:grpChg chg="add del mod">
          <ac:chgData name="Tabassum, Naheed" userId="7b7b798a-2f7f-4cfd-b2a9-b39d41d72be9" providerId="ADAL" clId="{9F39909A-7C77-4DFB-B4E3-D84D598D26E5}" dt="2024-03-21T21:07:20.902" v="5112" actId="478"/>
          <ac:grpSpMkLst>
            <pc:docMk/>
            <pc:sldMk cId="2809512504" sldId="256"/>
            <ac:grpSpMk id="41" creationId="{890A0D9E-F3A9-D125-9562-84E500B7D8DE}"/>
          </ac:grpSpMkLst>
        </pc:grpChg>
        <pc:grpChg chg="del mod topLvl modVis">
          <ac:chgData name="Tabassum, Naheed" userId="7b7b798a-2f7f-4cfd-b2a9-b39d41d72be9" providerId="ADAL" clId="{9F39909A-7C77-4DFB-B4E3-D84D598D26E5}" dt="2024-03-21T21:02:40.349" v="5095" actId="478"/>
          <ac:grpSpMkLst>
            <pc:docMk/>
            <pc:sldMk cId="2809512504" sldId="256"/>
            <ac:grpSpMk id="54" creationId="{39ADE02E-302A-4434-B6FF-F20E1A350668}"/>
          </ac:grpSpMkLst>
        </pc:grpChg>
        <pc:grpChg chg="add del mod">
          <ac:chgData name="Tabassum, Naheed" userId="7b7b798a-2f7f-4cfd-b2a9-b39d41d72be9" providerId="ADAL" clId="{9F39909A-7C77-4DFB-B4E3-D84D598D26E5}" dt="2024-03-21T21:21:01.857" v="5116" actId="478"/>
          <ac:grpSpMkLst>
            <pc:docMk/>
            <pc:sldMk cId="2809512504" sldId="256"/>
            <ac:grpSpMk id="75" creationId="{A257228E-0EF3-F271-2D1D-8B2B8BE23924}"/>
          </ac:grpSpMkLst>
        </pc:grpChg>
        <pc:grpChg chg="add del mod">
          <ac:chgData name="Tabassum, Naheed" userId="7b7b798a-2f7f-4cfd-b2a9-b39d41d72be9" providerId="ADAL" clId="{9F39909A-7C77-4DFB-B4E3-D84D598D26E5}" dt="2024-03-21T21:21:17.674" v="5119" actId="478"/>
          <ac:grpSpMkLst>
            <pc:docMk/>
            <pc:sldMk cId="2809512504" sldId="256"/>
            <ac:grpSpMk id="105" creationId="{02DEC090-AC63-25E3-A521-FE5BEA961DFE}"/>
          </ac:grpSpMkLst>
        </pc:grpChg>
        <pc:picChg chg="mod">
          <ac:chgData name="Tabassum, Naheed" userId="7b7b798a-2f7f-4cfd-b2a9-b39d41d72be9" providerId="ADAL" clId="{9F39909A-7C77-4DFB-B4E3-D84D598D26E5}" dt="2024-03-21T21:05:24.940" v="5100"/>
          <ac:picMkLst>
            <pc:docMk/>
            <pc:sldMk cId="2809512504" sldId="256"/>
            <ac:picMk id="28" creationId="{C8BC3BD2-04C3-7788-3676-CCA904934F3B}"/>
          </ac:picMkLst>
        </pc:picChg>
        <pc:picChg chg="mod">
          <ac:chgData name="Tabassum, Naheed" userId="7b7b798a-2f7f-4cfd-b2a9-b39d41d72be9" providerId="ADAL" clId="{9F39909A-7C77-4DFB-B4E3-D84D598D26E5}" dt="2024-03-21T21:05:24.940" v="5100"/>
          <ac:picMkLst>
            <pc:docMk/>
            <pc:sldMk cId="2809512504" sldId="256"/>
            <ac:picMk id="29" creationId="{70459043-B407-6700-CB02-0EDFF5DD81B6}"/>
          </ac:picMkLst>
        </pc:picChg>
        <pc:picChg chg="mod">
          <ac:chgData name="Tabassum, Naheed" userId="7b7b798a-2f7f-4cfd-b2a9-b39d41d72be9" providerId="ADAL" clId="{9F39909A-7C77-4DFB-B4E3-D84D598D26E5}" dt="2024-03-21T21:05:24.940" v="5100"/>
          <ac:picMkLst>
            <pc:docMk/>
            <pc:sldMk cId="2809512504" sldId="256"/>
            <ac:picMk id="30" creationId="{59E193E9-2AA3-A35D-06E6-BAFBB59F40E6}"/>
          </ac:picMkLst>
        </pc:picChg>
        <pc:picChg chg="mod">
          <ac:chgData name="Tabassum, Naheed" userId="7b7b798a-2f7f-4cfd-b2a9-b39d41d72be9" providerId="ADAL" clId="{9F39909A-7C77-4DFB-B4E3-D84D598D26E5}" dt="2024-03-21T21:05:24.940" v="5100"/>
          <ac:picMkLst>
            <pc:docMk/>
            <pc:sldMk cId="2809512504" sldId="256"/>
            <ac:picMk id="31" creationId="{F622D623-6A75-8885-78B1-B08E81D16269}"/>
          </ac:picMkLst>
        </pc:picChg>
        <pc:picChg chg="add del mod">
          <ac:chgData name="Tabassum, Naheed" userId="7b7b798a-2f7f-4cfd-b2a9-b39d41d72be9" providerId="ADAL" clId="{9F39909A-7C77-4DFB-B4E3-D84D598D26E5}" dt="2024-03-21T21:06:45.360" v="5106" actId="478"/>
          <ac:picMkLst>
            <pc:docMk/>
            <pc:sldMk cId="2809512504" sldId="256"/>
            <ac:picMk id="40" creationId="{C7DF01E4-0302-7DBC-05BA-72F0DC548B37}"/>
          </ac:picMkLst>
        </pc:picChg>
        <pc:picChg chg="mod">
          <ac:chgData name="Tabassum, Naheed" userId="7b7b798a-2f7f-4cfd-b2a9-b39d41d72be9" providerId="ADAL" clId="{9F39909A-7C77-4DFB-B4E3-D84D598D26E5}" dt="2024-03-21T21:02:32.625" v="5094" actId="14100"/>
          <ac:picMkLst>
            <pc:docMk/>
            <pc:sldMk cId="2809512504" sldId="256"/>
            <ac:picMk id="42" creationId="{C803FB00-3D1D-4D1B-954B-BAB3A8DFF271}"/>
          </ac:picMkLst>
        </pc:picChg>
        <pc:picChg chg="mod">
          <ac:chgData name="Tabassum, Naheed" userId="7b7b798a-2f7f-4cfd-b2a9-b39d41d72be9" providerId="ADAL" clId="{9F39909A-7C77-4DFB-B4E3-D84D598D26E5}" dt="2024-03-21T21:02:32.625" v="5094" actId="14100"/>
          <ac:picMkLst>
            <pc:docMk/>
            <pc:sldMk cId="2809512504" sldId="256"/>
            <ac:picMk id="43" creationId="{B75FB00A-0DB0-4279-9B93-3A55FCC3FEBA}"/>
          </ac:picMkLst>
        </pc:picChg>
        <pc:picChg chg="mod">
          <ac:chgData name="Tabassum, Naheed" userId="7b7b798a-2f7f-4cfd-b2a9-b39d41d72be9" providerId="ADAL" clId="{9F39909A-7C77-4DFB-B4E3-D84D598D26E5}" dt="2024-03-21T21:02:32.625" v="5094" actId="14100"/>
          <ac:picMkLst>
            <pc:docMk/>
            <pc:sldMk cId="2809512504" sldId="256"/>
            <ac:picMk id="44" creationId="{B955FEB7-AA81-4C97-9BBF-0ACBA4B8BDEB}"/>
          </ac:picMkLst>
        </pc:picChg>
        <pc:picChg chg="mod">
          <ac:chgData name="Tabassum, Naheed" userId="7b7b798a-2f7f-4cfd-b2a9-b39d41d72be9" providerId="ADAL" clId="{9F39909A-7C77-4DFB-B4E3-D84D598D26E5}" dt="2024-03-21T21:02:32.625" v="5094" actId="14100"/>
          <ac:picMkLst>
            <pc:docMk/>
            <pc:sldMk cId="2809512504" sldId="256"/>
            <ac:picMk id="45" creationId="{279D3E3C-4D50-47ED-BEBC-C68ED6E962D9}"/>
          </ac:picMkLst>
        </pc:picChg>
        <pc:picChg chg="mod">
          <ac:chgData name="Tabassum, Naheed" userId="7b7b798a-2f7f-4cfd-b2a9-b39d41d72be9" providerId="ADAL" clId="{9F39909A-7C77-4DFB-B4E3-D84D598D26E5}" dt="2024-03-21T21:07:13.679" v="5110" actId="14100"/>
          <ac:picMkLst>
            <pc:docMk/>
            <pc:sldMk cId="2809512504" sldId="256"/>
            <ac:picMk id="63" creationId="{D356A3BF-8CF2-1CC6-707C-60D1D6DB2760}"/>
          </ac:picMkLst>
        </pc:picChg>
        <pc:picChg chg="mod">
          <ac:chgData name="Tabassum, Naheed" userId="7b7b798a-2f7f-4cfd-b2a9-b39d41d72be9" providerId="ADAL" clId="{9F39909A-7C77-4DFB-B4E3-D84D598D26E5}" dt="2024-03-21T21:07:13.679" v="5110" actId="14100"/>
          <ac:picMkLst>
            <pc:docMk/>
            <pc:sldMk cId="2809512504" sldId="256"/>
            <ac:picMk id="64" creationId="{B7BDB141-5391-9547-C904-D52B0DB7A57A}"/>
          </ac:picMkLst>
        </pc:picChg>
        <pc:picChg chg="mod">
          <ac:chgData name="Tabassum, Naheed" userId="7b7b798a-2f7f-4cfd-b2a9-b39d41d72be9" providerId="ADAL" clId="{9F39909A-7C77-4DFB-B4E3-D84D598D26E5}" dt="2024-03-21T21:07:13.679" v="5110" actId="14100"/>
          <ac:picMkLst>
            <pc:docMk/>
            <pc:sldMk cId="2809512504" sldId="256"/>
            <ac:picMk id="65" creationId="{26CAB1D5-D9CB-9803-21CD-3E1E5741D4B5}"/>
          </ac:picMkLst>
        </pc:picChg>
        <pc:picChg chg="mod">
          <ac:chgData name="Tabassum, Naheed" userId="7b7b798a-2f7f-4cfd-b2a9-b39d41d72be9" providerId="ADAL" clId="{9F39909A-7C77-4DFB-B4E3-D84D598D26E5}" dt="2024-03-21T21:07:13.679" v="5110" actId="14100"/>
          <ac:picMkLst>
            <pc:docMk/>
            <pc:sldMk cId="2809512504" sldId="256"/>
            <ac:picMk id="66" creationId="{C53CC6A9-463A-3CA8-879A-D52F469F1792}"/>
          </ac:picMkLst>
        </pc:picChg>
        <pc:picChg chg="mod">
          <ac:chgData name="Tabassum, Naheed" userId="7b7b798a-2f7f-4cfd-b2a9-b39d41d72be9" providerId="ADAL" clId="{9F39909A-7C77-4DFB-B4E3-D84D598D26E5}" dt="2024-03-21T21:20:46.158" v="5113"/>
          <ac:picMkLst>
            <pc:docMk/>
            <pc:sldMk cId="2809512504" sldId="256"/>
            <ac:picMk id="93" creationId="{30CF2229-F608-E4A4-4176-A158DA859DE7}"/>
          </ac:picMkLst>
        </pc:picChg>
        <pc:picChg chg="mod">
          <ac:chgData name="Tabassum, Naheed" userId="7b7b798a-2f7f-4cfd-b2a9-b39d41d72be9" providerId="ADAL" clId="{9F39909A-7C77-4DFB-B4E3-D84D598D26E5}" dt="2024-03-21T21:20:46.158" v="5113"/>
          <ac:picMkLst>
            <pc:docMk/>
            <pc:sldMk cId="2809512504" sldId="256"/>
            <ac:picMk id="94" creationId="{91225ED6-60D2-86DF-2464-35527D647893}"/>
          </ac:picMkLst>
        </pc:picChg>
        <pc:picChg chg="mod">
          <ac:chgData name="Tabassum, Naheed" userId="7b7b798a-2f7f-4cfd-b2a9-b39d41d72be9" providerId="ADAL" clId="{9F39909A-7C77-4DFB-B4E3-D84D598D26E5}" dt="2024-03-21T21:20:46.158" v="5113"/>
          <ac:picMkLst>
            <pc:docMk/>
            <pc:sldMk cId="2809512504" sldId="256"/>
            <ac:picMk id="95" creationId="{A1B5FF87-736A-D579-8200-8DD329CC1E23}"/>
          </ac:picMkLst>
        </pc:picChg>
        <pc:picChg chg="mod">
          <ac:chgData name="Tabassum, Naheed" userId="7b7b798a-2f7f-4cfd-b2a9-b39d41d72be9" providerId="ADAL" clId="{9F39909A-7C77-4DFB-B4E3-D84D598D26E5}" dt="2024-03-21T21:20:46.158" v="5113"/>
          <ac:picMkLst>
            <pc:docMk/>
            <pc:sldMk cId="2809512504" sldId="256"/>
            <ac:picMk id="96" creationId="{C7DEEA98-89D7-07C9-1AAC-B59A3D74B074}"/>
          </ac:picMkLst>
        </pc:picChg>
        <pc:picChg chg="mod">
          <ac:chgData name="Tabassum, Naheed" userId="7b7b798a-2f7f-4cfd-b2a9-b39d41d72be9" providerId="ADAL" clId="{9F39909A-7C77-4DFB-B4E3-D84D598D26E5}" dt="2024-03-21T21:21:09.620" v="5117" actId="1076"/>
          <ac:picMkLst>
            <pc:docMk/>
            <pc:sldMk cId="2809512504" sldId="256"/>
            <ac:picMk id="123" creationId="{9E51F40F-CBD3-AF9D-6C1D-C70E8E52F5CE}"/>
          </ac:picMkLst>
        </pc:picChg>
        <pc:picChg chg="mod">
          <ac:chgData name="Tabassum, Naheed" userId="7b7b798a-2f7f-4cfd-b2a9-b39d41d72be9" providerId="ADAL" clId="{9F39909A-7C77-4DFB-B4E3-D84D598D26E5}" dt="2024-03-21T21:21:09.620" v="5117" actId="1076"/>
          <ac:picMkLst>
            <pc:docMk/>
            <pc:sldMk cId="2809512504" sldId="256"/>
            <ac:picMk id="124" creationId="{AFADEBD8-EA6E-FDF4-4656-4C19A30F1CA0}"/>
          </ac:picMkLst>
        </pc:picChg>
        <pc:picChg chg="mod">
          <ac:chgData name="Tabassum, Naheed" userId="7b7b798a-2f7f-4cfd-b2a9-b39d41d72be9" providerId="ADAL" clId="{9F39909A-7C77-4DFB-B4E3-D84D598D26E5}" dt="2024-03-21T21:21:09.620" v="5117" actId="1076"/>
          <ac:picMkLst>
            <pc:docMk/>
            <pc:sldMk cId="2809512504" sldId="256"/>
            <ac:picMk id="125" creationId="{9B786328-8A42-8C0B-83A3-300D63EBE0CD}"/>
          </ac:picMkLst>
        </pc:picChg>
        <pc:picChg chg="mod">
          <ac:chgData name="Tabassum, Naheed" userId="7b7b798a-2f7f-4cfd-b2a9-b39d41d72be9" providerId="ADAL" clId="{9F39909A-7C77-4DFB-B4E3-D84D598D26E5}" dt="2024-03-21T21:21:09.620" v="5117" actId="1076"/>
          <ac:picMkLst>
            <pc:docMk/>
            <pc:sldMk cId="2809512504" sldId="256"/>
            <ac:picMk id="126" creationId="{9E6F1583-3947-E8B2-D777-B3629EB77425}"/>
          </ac:picMkLst>
        </pc:picChg>
        <pc:picChg chg="add del mod">
          <ac:chgData name="Tabassum, Naheed" userId="7b7b798a-2f7f-4cfd-b2a9-b39d41d72be9" providerId="ADAL" clId="{9F39909A-7C77-4DFB-B4E3-D84D598D26E5}" dt="2024-03-21T21:22:41.996" v="5122" actId="478"/>
          <ac:picMkLst>
            <pc:docMk/>
            <pc:sldMk cId="2809512504" sldId="256"/>
            <ac:picMk id="135" creationId="{63D99A39-493D-0767-7C63-CDD3A56FC3D7}"/>
          </ac:picMkLst>
        </pc:picChg>
        <pc:picChg chg="add mod ord">
          <ac:chgData name="Tabassum, Naheed" userId="7b7b798a-2f7f-4cfd-b2a9-b39d41d72be9" providerId="ADAL" clId="{9F39909A-7C77-4DFB-B4E3-D84D598D26E5}" dt="2024-03-21T21:24:18.047" v="5137" actId="14100"/>
          <ac:picMkLst>
            <pc:docMk/>
            <pc:sldMk cId="2809512504" sldId="256"/>
            <ac:picMk id="136" creationId="{92E3159C-CE7D-D53F-84DF-4310C934EE13}"/>
          </ac:picMkLst>
        </pc:picChg>
        <pc:cxnChg chg="add del mod">
          <ac:chgData name="Tabassum, Naheed" userId="7b7b798a-2f7f-4cfd-b2a9-b39d41d72be9" providerId="ADAL" clId="{9F39909A-7C77-4DFB-B4E3-D84D598D26E5}" dt="2024-03-21T21:05:02.170" v="5099" actId="478"/>
          <ac:cxnSpMkLst>
            <pc:docMk/>
            <pc:sldMk cId="2809512504" sldId="256"/>
            <ac:cxnSpMk id="5" creationId="{FF7A011F-16A8-BB20-874C-7AEC5F474671}"/>
          </ac:cxnSpMkLst>
        </pc:cxnChg>
        <pc:cxnChg chg="add del mod">
          <ac:chgData name="Tabassum, Naheed" userId="7b7b798a-2f7f-4cfd-b2a9-b39d41d72be9" providerId="ADAL" clId="{9F39909A-7C77-4DFB-B4E3-D84D598D26E5}" dt="2024-03-21T21:03:41.784" v="5097" actId="478"/>
          <ac:cxnSpMkLst>
            <pc:docMk/>
            <pc:sldMk cId="2809512504" sldId="256"/>
            <ac:cxnSpMk id="6" creationId="{AA8E458A-B6A2-7B32-7A11-B3A5D6DC52AE}"/>
          </ac:cxnSpMkLst>
        </pc:cxnChg>
        <pc:cxnChg chg="mod">
          <ac:chgData name="Tabassum, Naheed" userId="7b7b798a-2f7f-4cfd-b2a9-b39d41d72be9" providerId="ADAL" clId="{9F39909A-7C77-4DFB-B4E3-D84D598D26E5}" dt="2024-03-21T21:05:24.940" v="5100"/>
          <ac:cxnSpMkLst>
            <pc:docMk/>
            <pc:sldMk cId="2809512504" sldId="256"/>
            <ac:cxnSpMk id="7" creationId="{87C841E7-B140-8828-0CF5-B172CBFA94E1}"/>
          </ac:cxnSpMkLst>
        </pc:cxnChg>
        <pc:cxnChg chg="mod">
          <ac:chgData name="Tabassum, Naheed" userId="7b7b798a-2f7f-4cfd-b2a9-b39d41d72be9" providerId="ADAL" clId="{9F39909A-7C77-4DFB-B4E3-D84D598D26E5}" dt="2024-03-21T21:05:24.940" v="5100"/>
          <ac:cxnSpMkLst>
            <pc:docMk/>
            <pc:sldMk cId="2809512504" sldId="256"/>
            <ac:cxnSpMk id="8" creationId="{F40AA075-083F-6138-3F28-09B6D8934246}"/>
          </ac:cxnSpMkLst>
        </pc:cxnChg>
        <pc:cxnChg chg="mod">
          <ac:chgData name="Tabassum, Naheed" userId="7b7b798a-2f7f-4cfd-b2a9-b39d41d72be9" providerId="ADAL" clId="{9F39909A-7C77-4DFB-B4E3-D84D598D26E5}" dt="2024-03-21T21:05:24.940" v="5100"/>
          <ac:cxnSpMkLst>
            <pc:docMk/>
            <pc:sldMk cId="2809512504" sldId="256"/>
            <ac:cxnSpMk id="9" creationId="{99D5A9B3-D3D8-8292-63C0-1B0BC1AC872C}"/>
          </ac:cxnSpMkLst>
        </pc:cxnChg>
        <pc:cxnChg chg="mod">
          <ac:chgData name="Tabassum, Naheed" userId="7b7b798a-2f7f-4cfd-b2a9-b39d41d72be9" providerId="ADAL" clId="{9F39909A-7C77-4DFB-B4E3-D84D598D26E5}" dt="2024-03-21T21:05:24.940" v="5100"/>
          <ac:cxnSpMkLst>
            <pc:docMk/>
            <pc:sldMk cId="2809512504" sldId="256"/>
            <ac:cxnSpMk id="10" creationId="{7B76393D-C9B7-5D80-E055-9A259136439A}"/>
          </ac:cxnSpMkLst>
        </pc:cxnChg>
        <pc:cxnChg chg="mod">
          <ac:chgData name="Tabassum, Naheed" userId="7b7b798a-2f7f-4cfd-b2a9-b39d41d72be9" providerId="ADAL" clId="{9F39909A-7C77-4DFB-B4E3-D84D598D26E5}" dt="2024-03-21T21:05:24.940" v="5100"/>
          <ac:cxnSpMkLst>
            <pc:docMk/>
            <pc:sldMk cId="2809512504" sldId="256"/>
            <ac:cxnSpMk id="23" creationId="{80AD89DA-A650-DFB9-0CEB-07CA85904682}"/>
          </ac:cxnSpMkLst>
        </pc:cxnChg>
        <pc:cxnChg chg="mod">
          <ac:chgData name="Tabassum, Naheed" userId="7b7b798a-2f7f-4cfd-b2a9-b39d41d72be9" providerId="ADAL" clId="{9F39909A-7C77-4DFB-B4E3-D84D598D26E5}" dt="2024-03-21T21:02:32.625" v="5094" actId="14100"/>
          <ac:cxnSpMkLst>
            <pc:docMk/>
            <pc:sldMk cId="2809512504" sldId="256"/>
            <ac:cxnSpMk id="27" creationId="{C5CE46B1-CCD9-4E90-8758-45BD9404E92A}"/>
          </ac:cxnSpMkLst>
        </pc:cxnChg>
        <pc:cxnChg chg="mod">
          <ac:chgData name="Tabassum, Naheed" userId="7b7b798a-2f7f-4cfd-b2a9-b39d41d72be9" providerId="ADAL" clId="{9F39909A-7C77-4DFB-B4E3-D84D598D26E5}" dt="2024-03-21T21:02:32.625" v="5094" actId="14100"/>
          <ac:cxnSpMkLst>
            <pc:docMk/>
            <pc:sldMk cId="2809512504" sldId="256"/>
            <ac:cxnSpMk id="29" creationId="{3AA39849-AF07-42E2-BDE2-A5CAEDE00F23}"/>
          </ac:cxnSpMkLst>
        </pc:cxnChg>
        <pc:cxnChg chg="mod">
          <ac:chgData name="Tabassum, Naheed" userId="7b7b798a-2f7f-4cfd-b2a9-b39d41d72be9" providerId="ADAL" clId="{9F39909A-7C77-4DFB-B4E3-D84D598D26E5}" dt="2024-03-21T21:02:32.625" v="5094" actId="14100"/>
          <ac:cxnSpMkLst>
            <pc:docMk/>
            <pc:sldMk cId="2809512504" sldId="256"/>
            <ac:cxnSpMk id="31" creationId="{1D9B93A7-287E-4935-8324-25FA3071ADF6}"/>
          </ac:cxnSpMkLst>
        </pc:cxnChg>
        <pc:cxnChg chg="mod">
          <ac:chgData name="Tabassum, Naheed" userId="7b7b798a-2f7f-4cfd-b2a9-b39d41d72be9" providerId="ADAL" clId="{9F39909A-7C77-4DFB-B4E3-D84D598D26E5}" dt="2024-03-21T21:02:32.625" v="5094" actId="14100"/>
          <ac:cxnSpMkLst>
            <pc:docMk/>
            <pc:sldMk cId="2809512504" sldId="256"/>
            <ac:cxnSpMk id="33" creationId="{8CD192F7-A415-4519-A59B-ED4616F98842}"/>
          </ac:cxnSpMkLst>
        </pc:cxnChg>
        <pc:cxnChg chg="mod">
          <ac:chgData name="Tabassum, Naheed" userId="7b7b798a-2f7f-4cfd-b2a9-b39d41d72be9" providerId="ADAL" clId="{9F39909A-7C77-4DFB-B4E3-D84D598D26E5}" dt="2024-03-21T21:02:32.625" v="5094" actId="14100"/>
          <ac:cxnSpMkLst>
            <pc:docMk/>
            <pc:sldMk cId="2809512504" sldId="256"/>
            <ac:cxnSpMk id="37" creationId="{FF9BCBF7-E118-4832-9B84-2437B45D832F}"/>
          </ac:cxnSpMkLst>
        </pc:cxnChg>
        <pc:cxnChg chg="mod">
          <ac:chgData name="Tabassum, Naheed" userId="7b7b798a-2f7f-4cfd-b2a9-b39d41d72be9" providerId="ADAL" clId="{9F39909A-7C77-4DFB-B4E3-D84D598D26E5}" dt="2024-03-21T21:07:13.679" v="5110" actId="14100"/>
          <ac:cxnSpMkLst>
            <pc:docMk/>
            <pc:sldMk cId="2809512504" sldId="256"/>
            <ac:cxnSpMk id="42" creationId="{6DF6617C-9631-4D67-9E1D-A50F78398971}"/>
          </ac:cxnSpMkLst>
        </pc:cxnChg>
        <pc:cxnChg chg="mod">
          <ac:chgData name="Tabassum, Naheed" userId="7b7b798a-2f7f-4cfd-b2a9-b39d41d72be9" providerId="ADAL" clId="{9F39909A-7C77-4DFB-B4E3-D84D598D26E5}" dt="2024-03-21T21:07:13.679" v="5110" actId="14100"/>
          <ac:cxnSpMkLst>
            <pc:docMk/>
            <pc:sldMk cId="2809512504" sldId="256"/>
            <ac:cxnSpMk id="43" creationId="{E257D497-E082-49C6-9FA2-2F44766960F5}"/>
          </ac:cxnSpMkLst>
        </pc:cxnChg>
        <pc:cxnChg chg="mod">
          <ac:chgData name="Tabassum, Naheed" userId="7b7b798a-2f7f-4cfd-b2a9-b39d41d72be9" providerId="ADAL" clId="{9F39909A-7C77-4DFB-B4E3-D84D598D26E5}" dt="2024-03-21T21:07:13.679" v="5110" actId="14100"/>
          <ac:cxnSpMkLst>
            <pc:docMk/>
            <pc:sldMk cId="2809512504" sldId="256"/>
            <ac:cxnSpMk id="44" creationId="{6C7D0217-A09C-63B6-274A-E325D38B3AA5}"/>
          </ac:cxnSpMkLst>
        </pc:cxnChg>
        <pc:cxnChg chg="mod">
          <ac:chgData name="Tabassum, Naheed" userId="7b7b798a-2f7f-4cfd-b2a9-b39d41d72be9" providerId="ADAL" clId="{9F39909A-7C77-4DFB-B4E3-D84D598D26E5}" dt="2024-03-21T21:07:13.679" v="5110" actId="14100"/>
          <ac:cxnSpMkLst>
            <pc:docMk/>
            <pc:sldMk cId="2809512504" sldId="256"/>
            <ac:cxnSpMk id="45" creationId="{968EAB90-970F-38BD-D3DC-59DEF29BFC0F}"/>
          </ac:cxnSpMkLst>
        </pc:cxnChg>
        <pc:cxnChg chg="del mod">
          <ac:chgData name="Tabassum, Naheed" userId="7b7b798a-2f7f-4cfd-b2a9-b39d41d72be9" providerId="ADAL" clId="{9F39909A-7C77-4DFB-B4E3-D84D598D26E5}" dt="2024-03-21T21:07:18.462" v="5111" actId="478"/>
          <ac:cxnSpMkLst>
            <pc:docMk/>
            <pc:sldMk cId="2809512504" sldId="256"/>
            <ac:cxnSpMk id="58" creationId="{EE362BEE-3308-E426-3BAF-2220F2C92A7C}"/>
          </ac:cxnSpMkLst>
        </pc:cxnChg>
        <pc:cxnChg chg="mod">
          <ac:chgData name="Tabassum, Naheed" userId="7b7b798a-2f7f-4cfd-b2a9-b39d41d72be9" providerId="ADAL" clId="{9F39909A-7C77-4DFB-B4E3-D84D598D26E5}" dt="2024-03-21T21:20:46.158" v="5113"/>
          <ac:cxnSpMkLst>
            <pc:docMk/>
            <pc:sldMk cId="2809512504" sldId="256"/>
            <ac:cxnSpMk id="76" creationId="{CA433EC1-7C28-795F-CDD1-060F9D085E07}"/>
          </ac:cxnSpMkLst>
        </pc:cxnChg>
        <pc:cxnChg chg="mod">
          <ac:chgData name="Tabassum, Naheed" userId="7b7b798a-2f7f-4cfd-b2a9-b39d41d72be9" providerId="ADAL" clId="{9F39909A-7C77-4DFB-B4E3-D84D598D26E5}" dt="2024-03-21T21:20:46.158" v="5113"/>
          <ac:cxnSpMkLst>
            <pc:docMk/>
            <pc:sldMk cId="2809512504" sldId="256"/>
            <ac:cxnSpMk id="77" creationId="{B49E0BCC-7EF7-E93C-B801-EAE3584664FE}"/>
          </ac:cxnSpMkLst>
        </pc:cxnChg>
        <pc:cxnChg chg="mod">
          <ac:chgData name="Tabassum, Naheed" userId="7b7b798a-2f7f-4cfd-b2a9-b39d41d72be9" providerId="ADAL" clId="{9F39909A-7C77-4DFB-B4E3-D84D598D26E5}" dt="2024-03-21T21:20:46.158" v="5113"/>
          <ac:cxnSpMkLst>
            <pc:docMk/>
            <pc:sldMk cId="2809512504" sldId="256"/>
            <ac:cxnSpMk id="78" creationId="{D525FE90-414B-ECBC-5272-652BDDCFB96C}"/>
          </ac:cxnSpMkLst>
        </pc:cxnChg>
        <pc:cxnChg chg="mod">
          <ac:chgData name="Tabassum, Naheed" userId="7b7b798a-2f7f-4cfd-b2a9-b39d41d72be9" providerId="ADAL" clId="{9F39909A-7C77-4DFB-B4E3-D84D598D26E5}" dt="2024-03-21T21:20:46.158" v="5113"/>
          <ac:cxnSpMkLst>
            <pc:docMk/>
            <pc:sldMk cId="2809512504" sldId="256"/>
            <ac:cxnSpMk id="79" creationId="{5272D365-0A24-0509-099D-89F1407134D6}"/>
          </ac:cxnSpMkLst>
        </pc:cxnChg>
        <pc:cxnChg chg="mod">
          <ac:chgData name="Tabassum, Naheed" userId="7b7b798a-2f7f-4cfd-b2a9-b39d41d72be9" providerId="ADAL" clId="{9F39909A-7C77-4DFB-B4E3-D84D598D26E5}" dt="2024-03-21T21:20:46.158" v="5113"/>
          <ac:cxnSpMkLst>
            <pc:docMk/>
            <pc:sldMk cId="2809512504" sldId="256"/>
            <ac:cxnSpMk id="92" creationId="{DCB88AE6-28A3-15BD-0A96-3B5E4DFD43F2}"/>
          </ac:cxnSpMkLst>
        </pc:cxnChg>
        <pc:cxnChg chg="mod">
          <ac:chgData name="Tabassum, Naheed" userId="7b7b798a-2f7f-4cfd-b2a9-b39d41d72be9" providerId="ADAL" clId="{9F39909A-7C77-4DFB-B4E3-D84D598D26E5}" dt="2024-03-21T21:21:09.620" v="5117" actId="1076"/>
          <ac:cxnSpMkLst>
            <pc:docMk/>
            <pc:sldMk cId="2809512504" sldId="256"/>
            <ac:cxnSpMk id="106" creationId="{C98CA1BF-547D-5626-8E32-372EBAD8D720}"/>
          </ac:cxnSpMkLst>
        </pc:cxnChg>
        <pc:cxnChg chg="mod">
          <ac:chgData name="Tabassum, Naheed" userId="7b7b798a-2f7f-4cfd-b2a9-b39d41d72be9" providerId="ADAL" clId="{9F39909A-7C77-4DFB-B4E3-D84D598D26E5}" dt="2024-03-21T21:21:09.620" v="5117" actId="1076"/>
          <ac:cxnSpMkLst>
            <pc:docMk/>
            <pc:sldMk cId="2809512504" sldId="256"/>
            <ac:cxnSpMk id="107" creationId="{BFCEA708-3572-1C4F-C9F6-06C54BB89CE5}"/>
          </ac:cxnSpMkLst>
        </pc:cxnChg>
        <pc:cxnChg chg="mod">
          <ac:chgData name="Tabassum, Naheed" userId="7b7b798a-2f7f-4cfd-b2a9-b39d41d72be9" providerId="ADAL" clId="{9F39909A-7C77-4DFB-B4E3-D84D598D26E5}" dt="2024-03-21T21:21:09.620" v="5117" actId="1076"/>
          <ac:cxnSpMkLst>
            <pc:docMk/>
            <pc:sldMk cId="2809512504" sldId="256"/>
            <ac:cxnSpMk id="108" creationId="{E5A97C7E-459B-153A-3380-D75CF57CCEFA}"/>
          </ac:cxnSpMkLst>
        </pc:cxnChg>
        <pc:cxnChg chg="mod">
          <ac:chgData name="Tabassum, Naheed" userId="7b7b798a-2f7f-4cfd-b2a9-b39d41d72be9" providerId="ADAL" clId="{9F39909A-7C77-4DFB-B4E3-D84D598D26E5}" dt="2024-03-21T21:21:09.620" v="5117" actId="1076"/>
          <ac:cxnSpMkLst>
            <pc:docMk/>
            <pc:sldMk cId="2809512504" sldId="256"/>
            <ac:cxnSpMk id="109" creationId="{37E9425D-28CF-E391-4C6D-973EF8C48492}"/>
          </ac:cxnSpMkLst>
        </pc:cxnChg>
        <pc:cxnChg chg="mod">
          <ac:chgData name="Tabassum, Naheed" userId="7b7b798a-2f7f-4cfd-b2a9-b39d41d72be9" providerId="ADAL" clId="{9F39909A-7C77-4DFB-B4E3-D84D598D26E5}" dt="2024-03-21T21:21:09.620" v="5117" actId="1076"/>
          <ac:cxnSpMkLst>
            <pc:docMk/>
            <pc:sldMk cId="2809512504" sldId="256"/>
            <ac:cxnSpMk id="122" creationId="{17C1CCBA-9A3F-6668-5B66-7397F9A25710}"/>
          </ac:cxnSpMkLst>
        </pc:cxnChg>
        <pc:extLst>
          <p:ext xmlns:p="http://schemas.openxmlformats.org/presentationml/2006/main" uri="{D6D511B9-2390-475A-947B-AFAB55BFBCF1}">
            <pc226:cmChg xmlns:pc226="http://schemas.microsoft.com/office/powerpoint/2022/06/main/command" chg="add del">
              <pc226:chgData name="Tabassum, Naheed" userId="7b7b798a-2f7f-4cfd-b2a9-b39d41d72be9" providerId="ADAL" clId="{9F39909A-7C77-4DFB-B4E3-D84D598D26E5}" dt="2024-03-22T09:28:22.849" v="5139"/>
              <pc2:cmMkLst xmlns:pc2="http://schemas.microsoft.com/office/powerpoint/2019/9/main/command">
                <pc:docMk/>
                <pc:sldMk cId="2809512504" sldId="256"/>
                <pc2:cmMk id="{651DED7E-4874-4DFF-ACE2-3835035286E3}"/>
              </pc2:cmMkLst>
            </pc226:cmChg>
          </p:ext>
        </pc:extLst>
      </pc:sldChg>
      <pc:sldChg chg="modSp add del mod">
        <pc:chgData name="Tabassum, Naheed" userId="7b7b798a-2f7f-4cfd-b2a9-b39d41d72be9" providerId="ADAL" clId="{9F39909A-7C77-4DFB-B4E3-D84D598D26E5}" dt="2024-03-19T11:08:25.760" v="1390" actId="2696"/>
        <pc:sldMkLst>
          <pc:docMk/>
          <pc:sldMk cId="2011167437" sldId="259"/>
        </pc:sldMkLst>
        <pc:graphicFrameChg chg="mod">
          <ac:chgData name="Tabassum, Naheed" userId="7b7b798a-2f7f-4cfd-b2a9-b39d41d72be9" providerId="ADAL" clId="{9F39909A-7C77-4DFB-B4E3-D84D598D26E5}" dt="2024-03-19T10:58:58.452" v="1345"/>
          <ac:graphicFrameMkLst>
            <pc:docMk/>
            <pc:sldMk cId="2011167437" sldId="259"/>
            <ac:graphicFrameMk id="7" creationId="{2CEE0269-F060-1223-8623-8AA99B5F98A5}"/>
          </ac:graphicFrameMkLst>
        </pc:graphicFrameChg>
      </pc:sldChg>
      <pc:sldChg chg="modSp mod">
        <pc:chgData name="Tabassum, Naheed" userId="7b7b798a-2f7f-4cfd-b2a9-b39d41d72be9" providerId="ADAL" clId="{9F39909A-7C77-4DFB-B4E3-D84D598D26E5}" dt="2024-03-21T19:52:40.372" v="5043" actId="20577"/>
        <pc:sldMkLst>
          <pc:docMk/>
          <pc:sldMk cId="1347096481" sldId="268"/>
        </pc:sldMkLst>
        <pc:spChg chg="mod">
          <ac:chgData name="Tabassum, Naheed" userId="7b7b798a-2f7f-4cfd-b2a9-b39d41d72be9" providerId="ADAL" clId="{9F39909A-7C77-4DFB-B4E3-D84D598D26E5}" dt="2024-03-21T19:52:40.372" v="5043" actId="20577"/>
          <ac:spMkLst>
            <pc:docMk/>
            <pc:sldMk cId="1347096481" sldId="268"/>
            <ac:spMk id="6" creationId="{00000000-0000-0000-0000-000000000000}"/>
          </ac:spMkLst>
        </pc:spChg>
      </pc:sldChg>
      <pc:sldChg chg="modSp mod">
        <pc:chgData name="Tabassum, Naheed" userId="7b7b798a-2f7f-4cfd-b2a9-b39d41d72be9" providerId="ADAL" clId="{9F39909A-7C77-4DFB-B4E3-D84D598D26E5}" dt="2024-03-21T19:40:57.273" v="5039" actId="20577"/>
        <pc:sldMkLst>
          <pc:docMk/>
          <pc:sldMk cId="4145226384" sldId="269"/>
        </pc:sldMkLst>
        <pc:spChg chg="mod">
          <ac:chgData name="Tabassum, Naheed" userId="7b7b798a-2f7f-4cfd-b2a9-b39d41d72be9" providerId="ADAL" clId="{9F39909A-7C77-4DFB-B4E3-D84D598D26E5}" dt="2024-03-20T14:44:46.928" v="2618" actId="20577"/>
          <ac:spMkLst>
            <pc:docMk/>
            <pc:sldMk cId="4145226384" sldId="269"/>
            <ac:spMk id="2" creationId="{DBB5063A-8EFE-84C5-4039-CA53A6944EE3}"/>
          </ac:spMkLst>
        </pc:spChg>
        <pc:spChg chg="mod">
          <ac:chgData name="Tabassum, Naheed" userId="7b7b798a-2f7f-4cfd-b2a9-b39d41d72be9" providerId="ADAL" clId="{9F39909A-7C77-4DFB-B4E3-D84D598D26E5}" dt="2024-03-21T19:40:57.273" v="5039" actId="20577"/>
          <ac:spMkLst>
            <pc:docMk/>
            <pc:sldMk cId="4145226384" sldId="269"/>
            <ac:spMk id="3" creationId="{B6E75C94-C4DC-5AF5-1095-2D5CF0FD9F74}"/>
          </ac:spMkLst>
        </pc:spChg>
        <pc:spChg chg="mod">
          <ac:chgData name="Tabassum, Naheed" userId="7b7b798a-2f7f-4cfd-b2a9-b39d41d72be9" providerId="ADAL" clId="{9F39909A-7C77-4DFB-B4E3-D84D598D26E5}" dt="2024-03-19T13:04:50.287" v="1791" actId="1076"/>
          <ac:spMkLst>
            <pc:docMk/>
            <pc:sldMk cId="4145226384" sldId="269"/>
            <ac:spMk id="8" creationId="{C3F6E7E0-8EB4-10CC-0A14-AF591FDD10D3}"/>
          </ac:spMkLst>
        </pc:spChg>
      </pc:sldChg>
      <pc:sldChg chg="modSp mod">
        <pc:chgData name="Tabassum, Naheed" userId="7b7b798a-2f7f-4cfd-b2a9-b39d41d72be9" providerId="ADAL" clId="{9F39909A-7C77-4DFB-B4E3-D84D598D26E5}" dt="2024-03-21T11:26:43.239" v="4549" actId="1076"/>
        <pc:sldMkLst>
          <pc:docMk/>
          <pc:sldMk cId="3727407386" sldId="278"/>
        </pc:sldMkLst>
        <pc:spChg chg="mod">
          <ac:chgData name="Tabassum, Naheed" userId="7b7b798a-2f7f-4cfd-b2a9-b39d41d72be9" providerId="ADAL" clId="{9F39909A-7C77-4DFB-B4E3-D84D598D26E5}" dt="2024-03-20T14:08:02.866" v="1936" actId="20577"/>
          <ac:spMkLst>
            <pc:docMk/>
            <pc:sldMk cId="3727407386" sldId="278"/>
            <ac:spMk id="7" creationId="{46012CA9-4E10-2556-E68D-2F461C7090F3}"/>
          </ac:spMkLst>
        </pc:spChg>
        <pc:picChg chg="mod">
          <ac:chgData name="Tabassum, Naheed" userId="7b7b798a-2f7f-4cfd-b2a9-b39d41d72be9" providerId="ADAL" clId="{9F39909A-7C77-4DFB-B4E3-D84D598D26E5}" dt="2024-03-21T11:26:43.239" v="4549" actId="1076"/>
          <ac:picMkLst>
            <pc:docMk/>
            <pc:sldMk cId="3727407386" sldId="278"/>
            <ac:picMk id="25" creationId="{9AB2F572-2D1B-55DF-EEB4-1BD04F30E69A}"/>
          </ac:picMkLst>
        </pc:picChg>
      </pc:sldChg>
      <pc:sldChg chg="modSp add del mod">
        <pc:chgData name="Tabassum, Naheed" userId="7b7b798a-2f7f-4cfd-b2a9-b39d41d72be9" providerId="ADAL" clId="{9F39909A-7C77-4DFB-B4E3-D84D598D26E5}" dt="2024-03-19T11:08:28.183" v="1391" actId="2696"/>
        <pc:sldMkLst>
          <pc:docMk/>
          <pc:sldMk cId="2257500228" sldId="281"/>
        </pc:sldMkLst>
        <pc:graphicFrameChg chg="mod">
          <ac:chgData name="Tabassum, Naheed" userId="7b7b798a-2f7f-4cfd-b2a9-b39d41d72be9" providerId="ADAL" clId="{9F39909A-7C77-4DFB-B4E3-D84D598D26E5}" dt="2024-03-19T11:01:51.030" v="1347" actId="1076"/>
          <ac:graphicFrameMkLst>
            <pc:docMk/>
            <pc:sldMk cId="2257500228" sldId="281"/>
            <ac:graphicFrameMk id="6" creationId="{B009530C-D2D4-E4FB-2163-22F157136865}"/>
          </ac:graphicFrameMkLst>
        </pc:graphicFrameChg>
      </pc:sldChg>
      <pc:sldChg chg="add del">
        <pc:chgData name="Tabassum, Naheed" userId="7b7b798a-2f7f-4cfd-b2a9-b39d41d72be9" providerId="ADAL" clId="{9F39909A-7C77-4DFB-B4E3-D84D598D26E5}" dt="2024-03-19T11:08:31.443" v="1392" actId="2696"/>
        <pc:sldMkLst>
          <pc:docMk/>
          <pc:sldMk cId="961486876" sldId="282"/>
        </pc:sldMkLst>
      </pc:sldChg>
      <pc:sldChg chg="addSp delSp modSp mod">
        <pc:chgData name="Tabassum, Naheed" userId="7b7b798a-2f7f-4cfd-b2a9-b39d41d72be9" providerId="ADAL" clId="{9F39909A-7C77-4DFB-B4E3-D84D598D26E5}" dt="2024-03-21T11:22:43.539" v="4537" actId="20577"/>
        <pc:sldMkLst>
          <pc:docMk/>
          <pc:sldMk cId="3146238550" sldId="289"/>
        </pc:sldMkLst>
        <pc:spChg chg="add mod">
          <ac:chgData name="Tabassum, Naheed" userId="7b7b798a-2f7f-4cfd-b2a9-b39d41d72be9" providerId="ADAL" clId="{9F39909A-7C77-4DFB-B4E3-D84D598D26E5}" dt="2024-03-19T12:51:39.095" v="1624" actId="164"/>
          <ac:spMkLst>
            <pc:docMk/>
            <pc:sldMk cId="3146238550" sldId="289"/>
            <ac:spMk id="2" creationId="{A2274DF2-EB8D-90F1-2839-967D3B43592C}"/>
          </ac:spMkLst>
        </pc:spChg>
        <pc:spChg chg="mod">
          <ac:chgData name="Tabassum, Naheed" userId="7b7b798a-2f7f-4cfd-b2a9-b39d41d72be9" providerId="ADAL" clId="{9F39909A-7C77-4DFB-B4E3-D84D598D26E5}" dt="2024-03-19T12:49:51.192" v="1600" actId="1076"/>
          <ac:spMkLst>
            <pc:docMk/>
            <pc:sldMk cId="3146238550" sldId="289"/>
            <ac:spMk id="4" creationId="{1AB31BDA-6310-E3AD-4744-866D1BDF409C}"/>
          </ac:spMkLst>
        </pc:spChg>
        <pc:spChg chg="mod">
          <ac:chgData name="Tabassum, Naheed" userId="7b7b798a-2f7f-4cfd-b2a9-b39d41d72be9" providerId="ADAL" clId="{9F39909A-7C77-4DFB-B4E3-D84D598D26E5}" dt="2024-03-21T11:22:43.539" v="4537" actId="20577"/>
          <ac:spMkLst>
            <pc:docMk/>
            <pc:sldMk cId="3146238550" sldId="289"/>
            <ac:spMk id="5" creationId="{F4699A47-536D-EA16-23F7-77E30D9EEB86}"/>
          </ac:spMkLst>
        </pc:spChg>
        <pc:spChg chg="mod">
          <ac:chgData name="Tabassum, Naheed" userId="7b7b798a-2f7f-4cfd-b2a9-b39d41d72be9" providerId="ADAL" clId="{9F39909A-7C77-4DFB-B4E3-D84D598D26E5}" dt="2024-03-19T12:59:12.395" v="1692" actId="164"/>
          <ac:spMkLst>
            <pc:docMk/>
            <pc:sldMk cId="3146238550" sldId="289"/>
            <ac:spMk id="8" creationId="{E47E9148-01CF-42C1-781D-D172336CFE60}"/>
          </ac:spMkLst>
        </pc:spChg>
        <pc:spChg chg="mod">
          <ac:chgData name="Tabassum, Naheed" userId="7b7b798a-2f7f-4cfd-b2a9-b39d41d72be9" providerId="ADAL" clId="{9F39909A-7C77-4DFB-B4E3-D84D598D26E5}" dt="2024-03-19T12:59:12.395" v="1692" actId="164"/>
          <ac:spMkLst>
            <pc:docMk/>
            <pc:sldMk cId="3146238550" sldId="289"/>
            <ac:spMk id="9" creationId="{6A02218C-6C3D-DD4B-1317-118A115B5E5F}"/>
          </ac:spMkLst>
        </pc:spChg>
        <pc:spChg chg="add mod">
          <ac:chgData name="Tabassum, Naheed" userId="7b7b798a-2f7f-4cfd-b2a9-b39d41d72be9" providerId="ADAL" clId="{9F39909A-7C77-4DFB-B4E3-D84D598D26E5}" dt="2024-03-19T13:21:56.871" v="1844" actId="403"/>
          <ac:spMkLst>
            <pc:docMk/>
            <pc:sldMk cId="3146238550" sldId="289"/>
            <ac:spMk id="10" creationId="{412D1D74-4549-8992-C3AB-34B5207EEFAF}"/>
          </ac:spMkLst>
        </pc:spChg>
        <pc:spChg chg="add del mod">
          <ac:chgData name="Tabassum, Naheed" userId="7b7b798a-2f7f-4cfd-b2a9-b39d41d72be9" providerId="ADAL" clId="{9F39909A-7C77-4DFB-B4E3-D84D598D26E5}" dt="2024-03-19T12:41:08.483" v="1556" actId="11529"/>
          <ac:spMkLst>
            <pc:docMk/>
            <pc:sldMk cId="3146238550" sldId="289"/>
            <ac:spMk id="11" creationId="{8EEF1E7F-EBB5-934E-CC76-AB79EA157D43}"/>
          </ac:spMkLst>
        </pc:spChg>
        <pc:spChg chg="mod">
          <ac:chgData name="Tabassum, Naheed" userId="7b7b798a-2f7f-4cfd-b2a9-b39d41d72be9" providerId="ADAL" clId="{9F39909A-7C77-4DFB-B4E3-D84D598D26E5}" dt="2024-03-19T20:58:03.890" v="1860" actId="20577"/>
          <ac:spMkLst>
            <pc:docMk/>
            <pc:sldMk cId="3146238550" sldId="289"/>
            <ac:spMk id="12" creationId="{F601AB5B-E046-00D2-E273-38904B6B271D}"/>
          </ac:spMkLst>
        </pc:spChg>
        <pc:spChg chg="add mod">
          <ac:chgData name="Tabassum, Naheed" userId="7b7b798a-2f7f-4cfd-b2a9-b39d41d72be9" providerId="ADAL" clId="{9F39909A-7C77-4DFB-B4E3-D84D598D26E5}" dt="2024-03-19T13:22:16.183" v="1846" actId="403"/>
          <ac:spMkLst>
            <pc:docMk/>
            <pc:sldMk cId="3146238550" sldId="289"/>
            <ac:spMk id="13" creationId="{0DC2D4F8-5FA9-F6D4-6058-D44586EE88B2}"/>
          </ac:spMkLst>
        </pc:spChg>
        <pc:spChg chg="add mod">
          <ac:chgData name="Tabassum, Naheed" userId="7b7b798a-2f7f-4cfd-b2a9-b39d41d72be9" providerId="ADAL" clId="{9F39909A-7C77-4DFB-B4E3-D84D598D26E5}" dt="2024-03-19T12:54:20.941" v="1650" actId="113"/>
          <ac:spMkLst>
            <pc:docMk/>
            <pc:sldMk cId="3146238550" sldId="289"/>
            <ac:spMk id="15" creationId="{69372089-8B44-C76F-046F-83C16CEE2AAF}"/>
          </ac:spMkLst>
        </pc:spChg>
        <pc:spChg chg="add mod">
          <ac:chgData name="Tabassum, Naheed" userId="7b7b798a-2f7f-4cfd-b2a9-b39d41d72be9" providerId="ADAL" clId="{9F39909A-7C77-4DFB-B4E3-D84D598D26E5}" dt="2024-03-19T13:22:21.498" v="1848" actId="404"/>
          <ac:spMkLst>
            <pc:docMk/>
            <pc:sldMk cId="3146238550" sldId="289"/>
            <ac:spMk id="17" creationId="{48AD1BD5-1C82-B449-5268-5401A4A73DAF}"/>
          </ac:spMkLst>
        </pc:spChg>
        <pc:spChg chg="add del">
          <ac:chgData name="Tabassum, Naheed" userId="7b7b798a-2f7f-4cfd-b2a9-b39d41d72be9" providerId="ADAL" clId="{9F39909A-7C77-4DFB-B4E3-D84D598D26E5}" dt="2024-03-19T12:48:13.935" v="1586" actId="21"/>
          <ac:spMkLst>
            <pc:docMk/>
            <pc:sldMk cId="3146238550" sldId="289"/>
            <ac:spMk id="18" creationId="{AF25E223-3783-EE55-C771-04C51B89E2EC}"/>
          </ac:spMkLst>
        </pc:spChg>
        <pc:spChg chg="del mod">
          <ac:chgData name="Tabassum, Naheed" userId="7b7b798a-2f7f-4cfd-b2a9-b39d41d72be9" providerId="ADAL" clId="{9F39909A-7C77-4DFB-B4E3-D84D598D26E5}" dt="2024-03-19T12:49:46.119" v="1597" actId="21"/>
          <ac:spMkLst>
            <pc:docMk/>
            <pc:sldMk cId="3146238550" sldId="289"/>
            <ac:spMk id="19" creationId="{77068963-5D83-98A7-1648-3E16D53A6EB0}"/>
          </ac:spMkLst>
        </pc:spChg>
        <pc:spChg chg="add del">
          <ac:chgData name="Tabassum, Naheed" userId="7b7b798a-2f7f-4cfd-b2a9-b39d41d72be9" providerId="ADAL" clId="{9F39909A-7C77-4DFB-B4E3-D84D598D26E5}" dt="2024-03-19T12:49:12.424" v="1593" actId="11529"/>
          <ac:spMkLst>
            <pc:docMk/>
            <pc:sldMk cId="3146238550" sldId="289"/>
            <ac:spMk id="20" creationId="{18E15AA8-FBA5-A8E3-8917-F21319159AF9}"/>
          </ac:spMkLst>
        </pc:spChg>
        <pc:spChg chg="add mod">
          <ac:chgData name="Tabassum, Naheed" userId="7b7b798a-2f7f-4cfd-b2a9-b39d41d72be9" providerId="ADAL" clId="{9F39909A-7C77-4DFB-B4E3-D84D598D26E5}" dt="2024-03-19T12:59:12.395" v="1692" actId="164"/>
          <ac:spMkLst>
            <pc:docMk/>
            <pc:sldMk cId="3146238550" sldId="289"/>
            <ac:spMk id="21" creationId="{3ED87D5F-A2A9-1451-5F46-084BEC800F4B}"/>
          </ac:spMkLst>
        </pc:spChg>
        <pc:spChg chg="add del">
          <ac:chgData name="Tabassum, Naheed" userId="7b7b798a-2f7f-4cfd-b2a9-b39d41d72be9" providerId="ADAL" clId="{9F39909A-7C77-4DFB-B4E3-D84D598D26E5}" dt="2024-03-19T12:53:16.455" v="1636" actId="11529"/>
          <ac:spMkLst>
            <pc:docMk/>
            <pc:sldMk cId="3146238550" sldId="289"/>
            <ac:spMk id="23" creationId="{5B6AD77C-85D7-72C0-50C3-F0CD3501BA18}"/>
          </ac:spMkLst>
        </pc:spChg>
        <pc:grpChg chg="add mod">
          <ac:chgData name="Tabassum, Naheed" userId="7b7b798a-2f7f-4cfd-b2a9-b39d41d72be9" providerId="ADAL" clId="{9F39909A-7C77-4DFB-B4E3-D84D598D26E5}" dt="2024-03-19T12:59:12.395" v="1692" actId="164"/>
          <ac:grpSpMkLst>
            <pc:docMk/>
            <pc:sldMk cId="3146238550" sldId="289"/>
            <ac:grpSpMk id="22" creationId="{8373E628-CDF9-9147-3927-1659D6BEBD29}"/>
          </ac:grpSpMkLst>
        </pc:grpChg>
        <pc:grpChg chg="add mod">
          <ac:chgData name="Tabassum, Naheed" userId="7b7b798a-2f7f-4cfd-b2a9-b39d41d72be9" providerId="ADAL" clId="{9F39909A-7C77-4DFB-B4E3-D84D598D26E5}" dt="2024-03-20T20:49:46.380" v="3084" actId="1076"/>
          <ac:grpSpMkLst>
            <pc:docMk/>
            <pc:sldMk cId="3146238550" sldId="289"/>
            <ac:grpSpMk id="24" creationId="{AAE5883D-FCAA-4598-D691-0B9025ADCD18}"/>
          </ac:grpSpMkLst>
        </pc:grpChg>
      </pc:sldChg>
      <pc:sldChg chg="modSp add mod">
        <pc:chgData name="Tabassum, Naheed" userId="7b7b798a-2f7f-4cfd-b2a9-b39d41d72be9" providerId="ADAL" clId="{9F39909A-7C77-4DFB-B4E3-D84D598D26E5}" dt="2024-03-21T09:12:54.640" v="3275" actId="20577"/>
        <pc:sldMkLst>
          <pc:docMk/>
          <pc:sldMk cId="3777860135" sldId="290"/>
        </pc:sldMkLst>
        <pc:spChg chg="mod">
          <ac:chgData name="Tabassum, Naheed" userId="7b7b798a-2f7f-4cfd-b2a9-b39d41d72be9" providerId="ADAL" clId="{9F39909A-7C77-4DFB-B4E3-D84D598D26E5}" dt="2024-03-21T09:12:54.640" v="3275" actId="20577"/>
          <ac:spMkLst>
            <pc:docMk/>
            <pc:sldMk cId="3777860135" sldId="290"/>
            <ac:spMk id="4" creationId="{07B1297D-31D5-701B-7763-176ADBDB3DF9}"/>
          </ac:spMkLst>
        </pc:spChg>
        <pc:spChg chg="mod">
          <ac:chgData name="Tabassum, Naheed" userId="7b7b798a-2f7f-4cfd-b2a9-b39d41d72be9" providerId="ADAL" clId="{9F39909A-7C77-4DFB-B4E3-D84D598D26E5}" dt="2024-03-19T09:44:39.756" v="1049" actId="20577"/>
          <ac:spMkLst>
            <pc:docMk/>
            <pc:sldMk cId="3777860135" sldId="290"/>
            <ac:spMk id="7" creationId="{D77ABEC7-88F5-0CAB-6747-CEB8BF0B403D}"/>
          </ac:spMkLst>
        </pc:spChg>
      </pc:sldChg>
      <pc:sldChg chg="addSp delSp modSp del mod ord addAnim delAnim modAnim">
        <pc:chgData name="Tabassum, Naheed" userId="7b7b798a-2f7f-4cfd-b2a9-b39d41d72be9" providerId="ADAL" clId="{9F39909A-7C77-4DFB-B4E3-D84D598D26E5}" dt="2024-03-19T13:14:56.399" v="1827" actId="2696"/>
        <pc:sldMkLst>
          <pc:docMk/>
          <pc:sldMk cId="872265574" sldId="297"/>
        </pc:sldMkLst>
        <pc:spChg chg="del mod">
          <ac:chgData name="Tabassum, Naheed" userId="7b7b798a-2f7f-4cfd-b2a9-b39d41d72be9" providerId="ADAL" clId="{9F39909A-7C77-4DFB-B4E3-D84D598D26E5}" dt="2024-03-19T13:14:14.822" v="1824"/>
          <ac:spMkLst>
            <pc:docMk/>
            <pc:sldMk cId="872265574" sldId="297"/>
            <ac:spMk id="13" creationId="{ACAB6541-4A29-3EBF-F5D3-20C27A61E330}"/>
          </ac:spMkLst>
        </pc:spChg>
        <pc:grpChg chg="mod">
          <ac:chgData name="Tabassum, Naheed" userId="7b7b798a-2f7f-4cfd-b2a9-b39d41d72be9" providerId="ADAL" clId="{9F39909A-7C77-4DFB-B4E3-D84D598D26E5}" dt="2024-03-19T13:11:52.479" v="1820"/>
          <ac:grpSpMkLst>
            <pc:docMk/>
            <pc:sldMk cId="872265574" sldId="297"/>
            <ac:grpSpMk id="15" creationId="{30E3F4D3-59C4-0462-835D-A9B78AEB6D6F}"/>
          </ac:grpSpMkLst>
        </pc:grpChg>
        <pc:picChg chg="mod">
          <ac:chgData name="Tabassum, Naheed" userId="7b7b798a-2f7f-4cfd-b2a9-b39d41d72be9" providerId="ADAL" clId="{9F39909A-7C77-4DFB-B4E3-D84D598D26E5}" dt="2024-03-19T13:10:52.926" v="1814" actId="1076"/>
          <ac:picMkLst>
            <pc:docMk/>
            <pc:sldMk cId="872265574" sldId="297"/>
            <ac:picMk id="3" creationId="{BA7A0AE8-494D-B4CA-74F2-4F2E34E96E52}"/>
          </ac:picMkLst>
        </pc:picChg>
        <pc:picChg chg="mod modCrop">
          <ac:chgData name="Tabassum, Naheed" userId="7b7b798a-2f7f-4cfd-b2a9-b39d41d72be9" providerId="ADAL" clId="{9F39909A-7C77-4DFB-B4E3-D84D598D26E5}" dt="2024-03-19T13:10:56.137" v="1815" actId="1076"/>
          <ac:picMkLst>
            <pc:docMk/>
            <pc:sldMk cId="872265574" sldId="297"/>
            <ac:picMk id="14" creationId="{FC583D4B-E8D0-2EB7-ECA1-E4E02AFE6027}"/>
          </ac:picMkLst>
        </pc:picChg>
        <pc:inkChg chg="add del mod">
          <ac:chgData name="Tabassum, Naheed" userId="7b7b798a-2f7f-4cfd-b2a9-b39d41d72be9" providerId="ADAL" clId="{9F39909A-7C77-4DFB-B4E3-D84D598D26E5}" dt="2024-03-19T13:11:53.033" v="1821" actId="9405"/>
          <ac:inkMkLst>
            <pc:docMk/>
            <pc:sldMk cId="872265574" sldId="297"/>
            <ac:inkMk id="11" creationId="{90BF4BDD-4135-52DA-7984-650183F5D52B}"/>
          </ac:inkMkLst>
        </pc:inkChg>
        <pc:inkChg chg="add del mod">
          <ac:chgData name="Tabassum, Naheed" userId="7b7b798a-2f7f-4cfd-b2a9-b39d41d72be9" providerId="ADAL" clId="{9F39909A-7C77-4DFB-B4E3-D84D598D26E5}" dt="2024-03-19T13:11:52.479" v="1820"/>
          <ac:inkMkLst>
            <pc:docMk/>
            <pc:sldMk cId="872265574" sldId="297"/>
            <ac:inkMk id="12" creationId="{6F15A30A-0D8C-9196-E508-2FFF4DFDB069}"/>
          </ac:inkMkLst>
        </pc:inkChg>
        <pc:cxnChg chg="add del">
          <ac:chgData name="Tabassum, Naheed" userId="7b7b798a-2f7f-4cfd-b2a9-b39d41d72be9" providerId="ADAL" clId="{9F39909A-7C77-4DFB-B4E3-D84D598D26E5}" dt="2024-03-19T13:08:48.404" v="1802" actId="11529"/>
          <ac:cxnSpMkLst>
            <pc:docMk/>
            <pc:sldMk cId="872265574" sldId="297"/>
            <ac:cxnSpMk id="8" creationId="{2B8A76DD-EACB-AE1F-5B8F-7899EF9A8F43}"/>
          </ac:cxnSpMkLst>
        </pc:cxnChg>
        <pc:cxnChg chg="add del mod">
          <ac:chgData name="Tabassum, Naheed" userId="7b7b798a-2f7f-4cfd-b2a9-b39d41d72be9" providerId="ADAL" clId="{9F39909A-7C77-4DFB-B4E3-D84D598D26E5}" dt="2024-03-19T13:09:11.108" v="1806" actId="11529"/>
          <ac:cxnSpMkLst>
            <pc:docMk/>
            <pc:sldMk cId="872265574" sldId="297"/>
            <ac:cxnSpMk id="10" creationId="{BC98FAB8-B750-83C7-78EE-6C9268D6E60B}"/>
          </ac:cxnSpMkLst>
        </pc:cxnChg>
        <pc:cxnChg chg="add del">
          <ac:chgData name="Tabassum, Naheed" userId="7b7b798a-2f7f-4cfd-b2a9-b39d41d72be9" providerId="ADAL" clId="{9F39909A-7C77-4DFB-B4E3-D84D598D26E5}" dt="2024-03-19T12:22:01.930" v="1527" actId="478"/>
          <ac:cxnSpMkLst>
            <pc:docMk/>
            <pc:sldMk cId="872265574" sldId="297"/>
            <ac:cxnSpMk id="17" creationId="{25D4E666-EA67-2AEA-1AE8-4B683DEF6504}"/>
          </ac:cxnSpMkLst>
        </pc:cxnChg>
      </pc:sldChg>
      <pc:sldChg chg="modSp del mod ord modAnim modShow">
        <pc:chgData name="Tabassum, Naheed" userId="7b7b798a-2f7f-4cfd-b2a9-b39d41d72be9" providerId="ADAL" clId="{9F39909A-7C77-4DFB-B4E3-D84D598D26E5}" dt="2024-03-20T19:00:21.103" v="2670" actId="2696"/>
        <pc:sldMkLst>
          <pc:docMk/>
          <pc:sldMk cId="4155527228" sldId="298"/>
        </pc:sldMkLst>
        <pc:spChg chg="mod">
          <ac:chgData name="Tabassum, Naheed" userId="7b7b798a-2f7f-4cfd-b2a9-b39d41d72be9" providerId="ADAL" clId="{9F39909A-7C77-4DFB-B4E3-D84D598D26E5}" dt="2024-03-19T13:08:10.702" v="1800" actId="1076"/>
          <ac:spMkLst>
            <pc:docMk/>
            <pc:sldMk cId="4155527228" sldId="298"/>
            <ac:spMk id="9" creationId="{4309E453-4317-41AF-D4D2-84123834C1B9}"/>
          </ac:spMkLst>
        </pc:spChg>
      </pc:sldChg>
      <pc:sldChg chg="del">
        <pc:chgData name="Tabassum, Naheed" userId="7b7b798a-2f7f-4cfd-b2a9-b39d41d72be9" providerId="ADAL" clId="{9F39909A-7C77-4DFB-B4E3-D84D598D26E5}" dt="2024-03-19T10:44:10.655" v="1320" actId="2696"/>
        <pc:sldMkLst>
          <pc:docMk/>
          <pc:sldMk cId="4025354068" sldId="303"/>
        </pc:sldMkLst>
      </pc:sldChg>
      <pc:sldChg chg="addSp delSp modSp mod ord modAnim">
        <pc:chgData name="Tabassum, Naheed" userId="7b7b798a-2f7f-4cfd-b2a9-b39d41d72be9" providerId="ADAL" clId="{9F39909A-7C77-4DFB-B4E3-D84D598D26E5}" dt="2024-03-21T11:20:13.484" v="4508" actId="20577"/>
        <pc:sldMkLst>
          <pc:docMk/>
          <pc:sldMk cId="1000369443" sldId="305"/>
        </pc:sldMkLst>
        <pc:spChg chg="add mod">
          <ac:chgData name="Tabassum, Naheed" userId="7b7b798a-2f7f-4cfd-b2a9-b39d41d72be9" providerId="ADAL" clId="{9F39909A-7C77-4DFB-B4E3-D84D598D26E5}" dt="2024-03-21T09:33:50.054" v="3297" actId="1076"/>
          <ac:spMkLst>
            <pc:docMk/>
            <pc:sldMk cId="1000369443" sldId="305"/>
            <ac:spMk id="4" creationId="{54204254-4C59-1435-575D-5AEDD93C57A3}"/>
          </ac:spMkLst>
        </pc:spChg>
        <pc:spChg chg="mod">
          <ac:chgData name="Tabassum, Naheed" userId="7b7b798a-2f7f-4cfd-b2a9-b39d41d72be9" providerId="ADAL" clId="{9F39909A-7C77-4DFB-B4E3-D84D598D26E5}" dt="2024-03-21T11:20:13.484" v="4508" actId="20577"/>
          <ac:spMkLst>
            <pc:docMk/>
            <pc:sldMk cId="1000369443" sldId="305"/>
            <ac:spMk id="5" creationId="{E9F8DFEA-1D5A-EF02-2B33-60F95545828D}"/>
          </ac:spMkLst>
        </pc:spChg>
        <pc:spChg chg="mod">
          <ac:chgData name="Tabassum, Naheed" userId="7b7b798a-2f7f-4cfd-b2a9-b39d41d72be9" providerId="ADAL" clId="{9F39909A-7C77-4DFB-B4E3-D84D598D26E5}" dt="2024-03-19T11:10:29.314" v="1420" actId="20577"/>
          <ac:spMkLst>
            <pc:docMk/>
            <pc:sldMk cId="1000369443" sldId="305"/>
            <ac:spMk id="7" creationId="{B9BD892D-369E-0C2C-36BD-8EC51DAB8AEB}"/>
          </ac:spMkLst>
        </pc:spChg>
        <pc:spChg chg="mod">
          <ac:chgData name="Tabassum, Naheed" userId="7b7b798a-2f7f-4cfd-b2a9-b39d41d72be9" providerId="ADAL" clId="{9F39909A-7C77-4DFB-B4E3-D84D598D26E5}" dt="2024-03-19T12:13:33.951" v="1449" actId="164"/>
          <ac:spMkLst>
            <pc:docMk/>
            <pc:sldMk cId="1000369443" sldId="305"/>
            <ac:spMk id="13" creationId="{FC6D8721-A4DD-93A4-6B16-87EDABF76E89}"/>
          </ac:spMkLst>
        </pc:spChg>
        <pc:spChg chg="mod">
          <ac:chgData name="Tabassum, Naheed" userId="7b7b798a-2f7f-4cfd-b2a9-b39d41d72be9" providerId="ADAL" clId="{9F39909A-7C77-4DFB-B4E3-D84D598D26E5}" dt="2024-03-19T12:13:33.951" v="1449" actId="164"/>
          <ac:spMkLst>
            <pc:docMk/>
            <pc:sldMk cId="1000369443" sldId="305"/>
            <ac:spMk id="14" creationId="{4C7E9621-A221-AF0F-188B-0ECFF3AF4FCA}"/>
          </ac:spMkLst>
        </pc:spChg>
        <pc:spChg chg="mod">
          <ac:chgData name="Tabassum, Naheed" userId="7b7b798a-2f7f-4cfd-b2a9-b39d41d72be9" providerId="ADAL" clId="{9F39909A-7C77-4DFB-B4E3-D84D598D26E5}" dt="2024-03-19T12:13:33.951" v="1449" actId="164"/>
          <ac:spMkLst>
            <pc:docMk/>
            <pc:sldMk cId="1000369443" sldId="305"/>
            <ac:spMk id="15" creationId="{BEB29431-09F8-BE64-3E7D-8E7A3CA4BC77}"/>
          </ac:spMkLst>
        </pc:spChg>
        <pc:spChg chg="mod">
          <ac:chgData name="Tabassum, Naheed" userId="7b7b798a-2f7f-4cfd-b2a9-b39d41d72be9" providerId="ADAL" clId="{9F39909A-7C77-4DFB-B4E3-D84D598D26E5}" dt="2024-03-19T12:14:01.163" v="1465" actId="1038"/>
          <ac:spMkLst>
            <pc:docMk/>
            <pc:sldMk cId="1000369443" sldId="305"/>
            <ac:spMk id="16" creationId="{D4AFD4EE-A541-1055-10EF-A2BF164F3EA2}"/>
          </ac:spMkLst>
        </pc:spChg>
        <pc:grpChg chg="add mod">
          <ac:chgData name="Tabassum, Naheed" userId="7b7b798a-2f7f-4cfd-b2a9-b39d41d72be9" providerId="ADAL" clId="{9F39909A-7C77-4DFB-B4E3-D84D598D26E5}" dt="2024-03-19T12:13:51.450" v="1453" actId="164"/>
          <ac:grpSpMkLst>
            <pc:docMk/>
            <pc:sldMk cId="1000369443" sldId="305"/>
            <ac:grpSpMk id="2" creationId="{DDB15AA9-07FF-79A5-EF2D-BD87C34A559F}"/>
          </ac:grpSpMkLst>
        </pc:grpChg>
        <pc:grpChg chg="add mod">
          <ac:chgData name="Tabassum, Naheed" userId="7b7b798a-2f7f-4cfd-b2a9-b39d41d72be9" providerId="ADAL" clId="{9F39909A-7C77-4DFB-B4E3-D84D598D26E5}" dt="2024-03-19T12:13:56.604" v="1454" actId="1076"/>
          <ac:grpSpMkLst>
            <pc:docMk/>
            <pc:sldMk cId="1000369443" sldId="305"/>
            <ac:grpSpMk id="3" creationId="{E9D782BE-A77F-C0A7-2369-23B8F4BB7118}"/>
          </ac:grpSpMkLst>
        </pc:grpChg>
        <pc:graphicFrameChg chg="mod">
          <ac:chgData name="Tabassum, Naheed" userId="7b7b798a-2f7f-4cfd-b2a9-b39d41d72be9" providerId="ADAL" clId="{9F39909A-7C77-4DFB-B4E3-D84D598D26E5}" dt="2024-03-19T12:13:19.953" v="1446" actId="1076"/>
          <ac:graphicFrameMkLst>
            <pc:docMk/>
            <pc:sldMk cId="1000369443" sldId="305"/>
            <ac:graphicFrameMk id="12" creationId="{ED7F91E9-D6F0-E274-F675-B380C82D3FB2}"/>
          </ac:graphicFrameMkLst>
        </pc:graphicFrameChg>
        <pc:graphicFrameChg chg="mod modGraphic">
          <ac:chgData name="Tabassum, Naheed" userId="7b7b798a-2f7f-4cfd-b2a9-b39d41d72be9" providerId="ADAL" clId="{9F39909A-7C77-4DFB-B4E3-D84D598D26E5}" dt="2024-03-21T09:33:25.418" v="3295" actId="1076"/>
          <ac:graphicFrameMkLst>
            <pc:docMk/>
            <pc:sldMk cId="1000369443" sldId="305"/>
            <ac:graphicFrameMk id="17" creationId="{75024EA4-0A41-ABE1-FA56-33079D9517FD}"/>
          </ac:graphicFrameMkLst>
        </pc:graphicFrameChg>
        <pc:picChg chg="mod">
          <ac:chgData name="Tabassum, Naheed" userId="7b7b798a-2f7f-4cfd-b2a9-b39d41d72be9" providerId="ADAL" clId="{9F39909A-7C77-4DFB-B4E3-D84D598D26E5}" dt="2024-03-19T12:13:33.951" v="1449" actId="164"/>
          <ac:picMkLst>
            <pc:docMk/>
            <pc:sldMk cId="1000369443" sldId="305"/>
            <ac:picMk id="11" creationId="{F74C871A-A12F-FA6F-CB74-79C19B8B0896}"/>
          </ac:picMkLst>
        </pc:picChg>
        <pc:picChg chg="del">
          <ac:chgData name="Tabassum, Naheed" userId="7b7b798a-2f7f-4cfd-b2a9-b39d41d72be9" providerId="ADAL" clId="{9F39909A-7C77-4DFB-B4E3-D84D598D26E5}" dt="2024-03-19T10:43:52.311" v="1307" actId="478"/>
          <ac:picMkLst>
            <pc:docMk/>
            <pc:sldMk cId="1000369443" sldId="305"/>
            <ac:picMk id="1028" creationId="{B453AB41-80E4-9676-1FB5-3CD13F8B4C5F}"/>
          </ac:picMkLst>
        </pc:picChg>
        <pc:picChg chg="del">
          <ac:chgData name="Tabassum, Naheed" userId="7b7b798a-2f7f-4cfd-b2a9-b39d41d72be9" providerId="ADAL" clId="{9F39909A-7C77-4DFB-B4E3-D84D598D26E5}" dt="2024-03-19T10:43:53.245" v="1308" actId="478"/>
          <ac:picMkLst>
            <pc:docMk/>
            <pc:sldMk cId="1000369443" sldId="305"/>
            <ac:picMk id="1030" creationId="{AA67EF61-8E89-064A-8706-16295422B65E}"/>
          </ac:picMkLst>
        </pc:picChg>
      </pc:sldChg>
      <pc:sldChg chg="del">
        <pc:chgData name="Tabassum, Naheed" userId="7b7b798a-2f7f-4cfd-b2a9-b39d41d72be9" providerId="ADAL" clId="{9F39909A-7C77-4DFB-B4E3-D84D598D26E5}" dt="2024-03-19T10:44:21.609" v="1323" actId="2696"/>
        <pc:sldMkLst>
          <pc:docMk/>
          <pc:sldMk cId="1168475252" sldId="306"/>
        </pc:sldMkLst>
      </pc:sldChg>
      <pc:sldChg chg="del">
        <pc:chgData name="Tabassum, Naheed" userId="7b7b798a-2f7f-4cfd-b2a9-b39d41d72be9" providerId="ADAL" clId="{9F39909A-7C77-4DFB-B4E3-D84D598D26E5}" dt="2024-03-19T10:44:18.483" v="1322" actId="2696"/>
        <pc:sldMkLst>
          <pc:docMk/>
          <pc:sldMk cId="2857821967" sldId="309"/>
        </pc:sldMkLst>
      </pc:sldChg>
      <pc:sldChg chg="del">
        <pc:chgData name="Tabassum, Naheed" userId="7b7b798a-2f7f-4cfd-b2a9-b39d41d72be9" providerId="ADAL" clId="{9F39909A-7C77-4DFB-B4E3-D84D598D26E5}" dt="2024-03-19T10:44:24.997" v="1324" actId="2696"/>
        <pc:sldMkLst>
          <pc:docMk/>
          <pc:sldMk cId="3005335883" sldId="310"/>
        </pc:sldMkLst>
      </pc:sldChg>
      <pc:sldChg chg="ord addCm">
        <pc:chgData name="Tabassum, Naheed" userId="7b7b798a-2f7f-4cfd-b2a9-b39d41d72be9" providerId="ADAL" clId="{9F39909A-7C77-4DFB-B4E3-D84D598D26E5}" dt="2024-03-21T11:29:09.470" v="4550"/>
        <pc:sldMkLst>
          <pc:docMk/>
          <pc:sldMk cId="3704552707" sldId="311"/>
        </pc:sldMkLst>
        <pc:extLst>
          <p:ext xmlns:p="http://schemas.openxmlformats.org/presentationml/2006/main" uri="{D6D511B9-2390-475A-947B-AFAB55BFBCF1}">
            <pc226:cmChg xmlns:pc226="http://schemas.microsoft.com/office/powerpoint/2022/06/main/command" chg="add">
              <pc226:chgData name="Tabassum, Naheed" userId="7b7b798a-2f7f-4cfd-b2a9-b39d41d72be9" providerId="ADAL" clId="{9F39909A-7C77-4DFB-B4E3-D84D598D26E5}" dt="2024-03-21T11:29:09.470" v="4550"/>
              <pc2:cmMkLst xmlns:pc2="http://schemas.microsoft.com/office/powerpoint/2019/9/main/command">
                <pc:docMk/>
                <pc:sldMk cId="3704552707" sldId="311"/>
                <pc2:cmMk id="{1AA4F69B-7172-4958-816C-462662E6DFEE}"/>
              </pc2:cmMkLst>
            </pc226:cmChg>
          </p:ext>
        </pc:extLst>
      </pc:sldChg>
      <pc:sldChg chg="delSp modSp add del mod ord delAnim">
        <pc:chgData name="Tabassum, Naheed" userId="7b7b798a-2f7f-4cfd-b2a9-b39d41d72be9" providerId="ADAL" clId="{9F39909A-7C77-4DFB-B4E3-D84D598D26E5}" dt="2024-03-19T12:11:29.334" v="1436" actId="2696"/>
        <pc:sldMkLst>
          <pc:docMk/>
          <pc:sldMk cId="2622172524" sldId="312"/>
        </pc:sldMkLst>
        <pc:spChg chg="mod">
          <ac:chgData name="Tabassum, Naheed" userId="7b7b798a-2f7f-4cfd-b2a9-b39d41d72be9" providerId="ADAL" clId="{9F39909A-7C77-4DFB-B4E3-D84D598D26E5}" dt="2024-03-19T08:52:52.096" v="369" actId="20577"/>
          <ac:spMkLst>
            <pc:docMk/>
            <pc:sldMk cId="2622172524" sldId="312"/>
            <ac:spMk id="7" creationId="{929F8BA8-335C-C9DE-A014-671A6AF7673E}"/>
          </ac:spMkLst>
        </pc:spChg>
        <pc:spChg chg="del">
          <ac:chgData name="Tabassum, Naheed" userId="7b7b798a-2f7f-4cfd-b2a9-b39d41d72be9" providerId="ADAL" clId="{9F39909A-7C77-4DFB-B4E3-D84D598D26E5}" dt="2024-03-19T08:53:02.913" v="374" actId="21"/>
          <ac:spMkLst>
            <pc:docMk/>
            <pc:sldMk cId="2622172524" sldId="312"/>
            <ac:spMk id="33" creationId="{DE52B899-246B-0D66-A0C5-34B278F7E2E0}"/>
          </ac:spMkLst>
        </pc:spChg>
        <pc:spChg chg="del">
          <ac:chgData name="Tabassum, Naheed" userId="7b7b798a-2f7f-4cfd-b2a9-b39d41d72be9" providerId="ADAL" clId="{9F39909A-7C77-4DFB-B4E3-D84D598D26E5}" dt="2024-03-19T08:53:05.253" v="375" actId="478"/>
          <ac:spMkLst>
            <pc:docMk/>
            <pc:sldMk cId="2622172524" sldId="312"/>
            <ac:spMk id="34" creationId="{BD63D434-6F18-07E9-E5D6-1CC832B05605}"/>
          </ac:spMkLst>
        </pc:spChg>
        <pc:spChg chg="del">
          <ac:chgData name="Tabassum, Naheed" userId="7b7b798a-2f7f-4cfd-b2a9-b39d41d72be9" providerId="ADAL" clId="{9F39909A-7C77-4DFB-B4E3-D84D598D26E5}" dt="2024-03-19T08:52:56.609" v="371" actId="478"/>
          <ac:spMkLst>
            <pc:docMk/>
            <pc:sldMk cId="2622172524" sldId="312"/>
            <ac:spMk id="41" creationId="{ACDE7D3C-3BB2-B565-5A0F-3619E1E664E9}"/>
          </ac:spMkLst>
        </pc:spChg>
        <pc:spChg chg="mod">
          <ac:chgData name="Tabassum, Naheed" userId="7b7b798a-2f7f-4cfd-b2a9-b39d41d72be9" providerId="ADAL" clId="{9F39909A-7C77-4DFB-B4E3-D84D598D26E5}" dt="2024-03-19T08:52:54.766" v="370" actId="6549"/>
          <ac:spMkLst>
            <pc:docMk/>
            <pc:sldMk cId="2622172524" sldId="312"/>
            <ac:spMk id="100" creationId="{1751A057-1979-78D9-C09D-38C80FB4B327}"/>
          </ac:spMkLst>
        </pc:spChg>
        <pc:grpChg chg="del">
          <ac:chgData name="Tabassum, Naheed" userId="7b7b798a-2f7f-4cfd-b2a9-b39d41d72be9" providerId="ADAL" clId="{9F39909A-7C77-4DFB-B4E3-D84D598D26E5}" dt="2024-03-19T08:52:59.058" v="373" actId="478"/>
          <ac:grpSpMkLst>
            <pc:docMk/>
            <pc:sldMk cId="2622172524" sldId="312"/>
            <ac:grpSpMk id="2" creationId="{1FB3AE9F-7A01-4242-A7D8-25FC18CCEBE4}"/>
          </ac:grpSpMkLst>
        </pc:grpChg>
        <pc:grpChg chg="del">
          <ac:chgData name="Tabassum, Naheed" userId="7b7b798a-2f7f-4cfd-b2a9-b39d41d72be9" providerId="ADAL" clId="{9F39909A-7C77-4DFB-B4E3-D84D598D26E5}" dt="2024-03-19T08:52:58.176" v="372" actId="478"/>
          <ac:grpSpMkLst>
            <pc:docMk/>
            <pc:sldMk cId="2622172524" sldId="312"/>
            <ac:grpSpMk id="32" creationId="{150072A5-1E99-6FFE-8226-AACE2F98050B}"/>
          </ac:grpSpMkLst>
        </pc:grpChg>
      </pc:sldChg>
      <pc:sldChg chg="del mod ord modShow">
        <pc:chgData name="Tabassum, Naheed" userId="7b7b798a-2f7f-4cfd-b2a9-b39d41d72be9" providerId="ADAL" clId="{9F39909A-7C77-4DFB-B4E3-D84D598D26E5}" dt="2024-03-21T09:33:10.409" v="3294" actId="2696"/>
        <pc:sldMkLst>
          <pc:docMk/>
          <pc:sldMk cId="3099939382" sldId="313"/>
        </pc:sldMkLst>
      </pc:sldChg>
      <pc:sldChg chg="modSp mod ord">
        <pc:chgData name="Tabassum, Naheed" userId="7b7b798a-2f7f-4cfd-b2a9-b39d41d72be9" providerId="ADAL" clId="{9F39909A-7C77-4DFB-B4E3-D84D598D26E5}" dt="2024-03-21T11:21:08.296" v="4527" actId="20577"/>
        <pc:sldMkLst>
          <pc:docMk/>
          <pc:sldMk cId="4073086525" sldId="315"/>
        </pc:sldMkLst>
        <pc:spChg chg="mod">
          <ac:chgData name="Tabassum, Naheed" userId="7b7b798a-2f7f-4cfd-b2a9-b39d41d72be9" providerId="ADAL" clId="{9F39909A-7C77-4DFB-B4E3-D84D598D26E5}" dt="2024-03-21T11:21:08.296" v="4527" actId="20577"/>
          <ac:spMkLst>
            <pc:docMk/>
            <pc:sldMk cId="4073086525" sldId="315"/>
            <ac:spMk id="5" creationId="{B434D7FC-83A1-B3FC-C592-13543B840050}"/>
          </ac:spMkLst>
        </pc:spChg>
        <pc:graphicFrameChg chg="mod">
          <ac:chgData name="Tabassum, Naheed" userId="7b7b798a-2f7f-4cfd-b2a9-b39d41d72be9" providerId="ADAL" clId="{9F39909A-7C77-4DFB-B4E3-D84D598D26E5}" dt="2024-03-19T12:09:46.132" v="1434" actId="1076"/>
          <ac:graphicFrameMkLst>
            <pc:docMk/>
            <pc:sldMk cId="4073086525" sldId="315"/>
            <ac:graphicFrameMk id="49" creationId="{F6125358-9F5B-3654-FEA6-4F425A2B3493}"/>
          </ac:graphicFrameMkLst>
        </pc:graphicFrameChg>
      </pc:sldChg>
      <pc:sldChg chg="addSp modSp mod ord">
        <pc:chgData name="Tabassum, Naheed" userId="7b7b798a-2f7f-4cfd-b2a9-b39d41d72be9" providerId="ADAL" clId="{9F39909A-7C77-4DFB-B4E3-D84D598D26E5}" dt="2024-03-21T12:43:13.667" v="4552" actId="313"/>
        <pc:sldMkLst>
          <pc:docMk/>
          <pc:sldMk cId="77010046" sldId="316"/>
        </pc:sldMkLst>
        <pc:spChg chg="mod">
          <ac:chgData name="Tabassum, Naheed" userId="7b7b798a-2f7f-4cfd-b2a9-b39d41d72be9" providerId="ADAL" clId="{9F39909A-7C77-4DFB-B4E3-D84D598D26E5}" dt="2024-03-19T10:47:09.054" v="1329" actId="1076"/>
          <ac:spMkLst>
            <pc:docMk/>
            <pc:sldMk cId="77010046" sldId="316"/>
            <ac:spMk id="2" creationId="{AA6969D3-F038-415C-2D2B-3607A29FC786}"/>
          </ac:spMkLst>
        </pc:spChg>
        <pc:spChg chg="mod">
          <ac:chgData name="Tabassum, Naheed" userId="7b7b798a-2f7f-4cfd-b2a9-b39d41d72be9" providerId="ADAL" clId="{9F39909A-7C77-4DFB-B4E3-D84D598D26E5}" dt="2024-03-19T10:47:15.781" v="1330" actId="164"/>
          <ac:spMkLst>
            <pc:docMk/>
            <pc:sldMk cId="77010046" sldId="316"/>
            <ac:spMk id="3" creationId="{4031B189-A026-89EC-1C16-9498EF33E444}"/>
          </ac:spMkLst>
        </pc:spChg>
        <pc:spChg chg="mod">
          <ac:chgData name="Tabassum, Naheed" userId="7b7b798a-2f7f-4cfd-b2a9-b39d41d72be9" providerId="ADAL" clId="{9F39909A-7C77-4DFB-B4E3-D84D598D26E5}" dt="2024-03-19T10:47:20.269" v="1331" actId="1076"/>
          <ac:spMkLst>
            <pc:docMk/>
            <pc:sldMk cId="77010046" sldId="316"/>
            <ac:spMk id="4" creationId="{9312FE45-82FD-0C88-659D-CE76D48FFC35}"/>
          </ac:spMkLst>
        </pc:spChg>
        <pc:spChg chg="mod">
          <ac:chgData name="Tabassum, Naheed" userId="7b7b798a-2f7f-4cfd-b2a9-b39d41d72be9" providerId="ADAL" clId="{9F39909A-7C77-4DFB-B4E3-D84D598D26E5}" dt="2024-03-19T10:47:15.781" v="1330" actId="164"/>
          <ac:spMkLst>
            <pc:docMk/>
            <pc:sldMk cId="77010046" sldId="316"/>
            <ac:spMk id="8" creationId="{419CDD9B-10F4-D110-7B31-FE91EA8D7ABE}"/>
          </ac:spMkLst>
        </pc:spChg>
        <pc:spChg chg="mod">
          <ac:chgData name="Tabassum, Naheed" userId="7b7b798a-2f7f-4cfd-b2a9-b39d41d72be9" providerId="ADAL" clId="{9F39909A-7C77-4DFB-B4E3-D84D598D26E5}" dt="2024-03-19T10:47:15.781" v="1330" actId="164"/>
          <ac:spMkLst>
            <pc:docMk/>
            <pc:sldMk cId="77010046" sldId="316"/>
            <ac:spMk id="9" creationId="{5AF4BD5B-AE33-2214-181D-239FB84454C6}"/>
          </ac:spMkLst>
        </pc:spChg>
        <pc:spChg chg="mod">
          <ac:chgData name="Tabassum, Naheed" userId="7b7b798a-2f7f-4cfd-b2a9-b39d41d72be9" providerId="ADAL" clId="{9F39909A-7C77-4DFB-B4E3-D84D598D26E5}" dt="2024-03-20T18:58:36.466" v="2625" actId="1076"/>
          <ac:spMkLst>
            <pc:docMk/>
            <pc:sldMk cId="77010046" sldId="316"/>
            <ac:spMk id="12" creationId="{830BB3DC-7F43-3283-64E2-DCE634B9AEC7}"/>
          </ac:spMkLst>
        </pc:spChg>
        <pc:spChg chg="mod">
          <ac:chgData name="Tabassum, Naheed" userId="7b7b798a-2f7f-4cfd-b2a9-b39d41d72be9" providerId="ADAL" clId="{9F39909A-7C77-4DFB-B4E3-D84D598D26E5}" dt="2024-03-19T10:47:15.781" v="1330" actId="164"/>
          <ac:spMkLst>
            <pc:docMk/>
            <pc:sldMk cId="77010046" sldId="316"/>
            <ac:spMk id="15" creationId="{F2838FE9-29F5-13FE-EC01-F009FD8AB7FB}"/>
          </ac:spMkLst>
        </pc:spChg>
        <pc:spChg chg="mod">
          <ac:chgData name="Tabassum, Naheed" userId="7b7b798a-2f7f-4cfd-b2a9-b39d41d72be9" providerId="ADAL" clId="{9F39909A-7C77-4DFB-B4E3-D84D598D26E5}" dt="2024-03-19T10:47:15.781" v="1330" actId="164"/>
          <ac:spMkLst>
            <pc:docMk/>
            <pc:sldMk cId="77010046" sldId="316"/>
            <ac:spMk id="30" creationId="{161986E1-960F-9185-E3E7-596202F07CE4}"/>
          </ac:spMkLst>
        </pc:spChg>
        <pc:spChg chg="mod">
          <ac:chgData name="Tabassum, Naheed" userId="7b7b798a-2f7f-4cfd-b2a9-b39d41d72be9" providerId="ADAL" clId="{9F39909A-7C77-4DFB-B4E3-D84D598D26E5}" dt="2024-03-21T12:43:13.667" v="4552" actId="313"/>
          <ac:spMkLst>
            <pc:docMk/>
            <pc:sldMk cId="77010046" sldId="316"/>
            <ac:spMk id="31" creationId="{F3196F94-DDAD-177B-FC19-349D8A0B85B9}"/>
          </ac:spMkLst>
        </pc:spChg>
        <pc:spChg chg="mod">
          <ac:chgData name="Tabassum, Naheed" userId="7b7b798a-2f7f-4cfd-b2a9-b39d41d72be9" providerId="ADAL" clId="{9F39909A-7C77-4DFB-B4E3-D84D598D26E5}" dt="2024-03-19T10:47:15.781" v="1330" actId="164"/>
          <ac:spMkLst>
            <pc:docMk/>
            <pc:sldMk cId="77010046" sldId="316"/>
            <ac:spMk id="34" creationId="{E26D965D-7313-EA1C-B5EF-B749489807B8}"/>
          </ac:spMkLst>
        </pc:spChg>
        <pc:spChg chg="mod">
          <ac:chgData name="Tabassum, Naheed" userId="7b7b798a-2f7f-4cfd-b2a9-b39d41d72be9" providerId="ADAL" clId="{9F39909A-7C77-4DFB-B4E3-D84D598D26E5}" dt="2024-03-19T10:47:15.781" v="1330" actId="164"/>
          <ac:spMkLst>
            <pc:docMk/>
            <pc:sldMk cId="77010046" sldId="316"/>
            <ac:spMk id="37" creationId="{6B179F22-A88A-CA0F-46FD-710ECB78AD3D}"/>
          </ac:spMkLst>
        </pc:spChg>
        <pc:grpChg chg="add mod">
          <ac:chgData name="Tabassum, Naheed" userId="7b7b798a-2f7f-4cfd-b2a9-b39d41d72be9" providerId="ADAL" clId="{9F39909A-7C77-4DFB-B4E3-D84D598D26E5}" dt="2024-03-20T20:49:02.532" v="3083" actId="1076"/>
          <ac:grpSpMkLst>
            <pc:docMk/>
            <pc:sldMk cId="77010046" sldId="316"/>
            <ac:grpSpMk id="10" creationId="{3F8C903C-5B3D-CA02-409B-7A7A9C7CB226}"/>
          </ac:grpSpMkLst>
        </pc:grpChg>
        <pc:picChg chg="mod">
          <ac:chgData name="Tabassum, Naheed" userId="7b7b798a-2f7f-4cfd-b2a9-b39d41d72be9" providerId="ADAL" clId="{9F39909A-7C77-4DFB-B4E3-D84D598D26E5}" dt="2024-03-19T10:46:59.175" v="1327" actId="1076"/>
          <ac:picMkLst>
            <pc:docMk/>
            <pc:sldMk cId="77010046" sldId="316"/>
            <ac:picMk id="1028" creationId="{43C51E6E-F9D3-B26B-9919-822E09692620}"/>
          </ac:picMkLst>
        </pc:picChg>
        <pc:cxnChg chg="mod">
          <ac:chgData name="Tabassum, Naheed" userId="7b7b798a-2f7f-4cfd-b2a9-b39d41d72be9" providerId="ADAL" clId="{9F39909A-7C77-4DFB-B4E3-D84D598D26E5}" dt="2024-03-20T18:58:47.809" v="2632" actId="14100"/>
          <ac:cxnSpMkLst>
            <pc:docMk/>
            <pc:sldMk cId="77010046" sldId="316"/>
            <ac:cxnSpMk id="14" creationId="{53F3D072-9999-523F-DD44-AB54EE798DBE}"/>
          </ac:cxnSpMkLst>
        </pc:cxnChg>
        <pc:cxnChg chg="mod">
          <ac:chgData name="Tabassum, Naheed" userId="7b7b798a-2f7f-4cfd-b2a9-b39d41d72be9" providerId="ADAL" clId="{9F39909A-7C77-4DFB-B4E3-D84D598D26E5}" dt="2024-03-19T10:47:15.781" v="1330" actId="164"/>
          <ac:cxnSpMkLst>
            <pc:docMk/>
            <pc:sldMk cId="77010046" sldId="316"/>
            <ac:cxnSpMk id="17" creationId="{BF411668-FE68-0070-AE65-FD31F5059A78}"/>
          </ac:cxnSpMkLst>
        </pc:cxnChg>
        <pc:cxnChg chg="mod">
          <ac:chgData name="Tabassum, Naheed" userId="7b7b798a-2f7f-4cfd-b2a9-b39d41d72be9" providerId="ADAL" clId="{9F39909A-7C77-4DFB-B4E3-D84D598D26E5}" dt="2024-03-19T10:47:15.781" v="1330" actId="164"/>
          <ac:cxnSpMkLst>
            <pc:docMk/>
            <pc:sldMk cId="77010046" sldId="316"/>
            <ac:cxnSpMk id="19" creationId="{12BBE287-BD9C-13CA-0E6D-D53A625CA62B}"/>
          </ac:cxnSpMkLst>
        </pc:cxnChg>
        <pc:cxnChg chg="mod">
          <ac:chgData name="Tabassum, Naheed" userId="7b7b798a-2f7f-4cfd-b2a9-b39d41d72be9" providerId="ADAL" clId="{9F39909A-7C77-4DFB-B4E3-D84D598D26E5}" dt="2024-03-19T10:47:15.781" v="1330" actId="164"/>
          <ac:cxnSpMkLst>
            <pc:docMk/>
            <pc:sldMk cId="77010046" sldId="316"/>
            <ac:cxnSpMk id="23" creationId="{FA2A169A-85C4-6827-8F75-1CE94B94382C}"/>
          </ac:cxnSpMkLst>
        </pc:cxnChg>
        <pc:cxnChg chg="mod">
          <ac:chgData name="Tabassum, Naheed" userId="7b7b798a-2f7f-4cfd-b2a9-b39d41d72be9" providerId="ADAL" clId="{9F39909A-7C77-4DFB-B4E3-D84D598D26E5}" dt="2024-03-19T10:47:15.781" v="1330" actId="164"/>
          <ac:cxnSpMkLst>
            <pc:docMk/>
            <pc:sldMk cId="77010046" sldId="316"/>
            <ac:cxnSpMk id="35" creationId="{E3273220-A98C-52D1-274B-CEB40851853C}"/>
          </ac:cxnSpMkLst>
        </pc:cxnChg>
      </pc:sldChg>
      <pc:sldChg chg="addSp delSp modSp mod ord">
        <pc:chgData name="Tabassum, Naheed" userId="7b7b798a-2f7f-4cfd-b2a9-b39d41d72be9" providerId="ADAL" clId="{9F39909A-7C77-4DFB-B4E3-D84D598D26E5}" dt="2024-03-21T18:34:30.681" v="4750" actId="1076"/>
        <pc:sldMkLst>
          <pc:docMk/>
          <pc:sldMk cId="2057238575" sldId="317"/>
        </pc:sldMkLst>
        <pc:spChg chg="add mod">
          <ac:chgData name="Tabassum, Naheed" userId="7b7b798a-2f7f-4cfd-b2a9-b39d41d72be9" providerId="ADAL" clId="{9F39909A-7C77-4DFB-B4E3-D84D598D26E5}" dt="2024-03-21T11:24:16.728" v="4548" actId="1076"/>
          <ac:spMkLst>
            <pc:docMk/>
            <pc:sldMk cId="2057238575" sldId="317"/>
            <ac:spMk id="3" creationId="{6D5BCAE7-1B73-75F6-0719-64EFF1F9B0E9}"/>
          </ac:spMkLst>
        </pc:spChg>
        <pc:spChg chg="mod">
          <ac:chgData name="Tabassum, Naheed" userId="7b7b798a-2f7f-4cfd-b2a9-b39d41d72be9" providerId="ADAL" clId="{9F39909A-7C77-4DFB-B4E3-D84D598D26E5}" dt="2024-03-19T09:27:21.834" v="839" actId="20577"/>
          <ac:spMkLst>
            <pc:docMk/>
            <pc:sldMk cId="2057238575" sldId="317"/>
            <ac:spMk id="7" creationId="{485FAB02-BF08-3EFE-17D5-F3357BA86C02}"/>
          </ac:spMkLst>
        </pc:spChg>
        <pc:spChg chg="del">
          <ac:chgData name="Tabassum, Naheed" userId="7b7b798a-2f7f-4cfd-b2a9-b39d41d72be9" providerId="ADAL" clId="{9F39909A-7C77-4DFB-B4E3-D84D598D26E5}" dt="2024-03-19T09:28:15.015" v="846" actId="478"/>
          <ac:spMkLst>
            <pc:docMk/>
            <pc:sldMk cId="2057238575" sldId="317"/>
            <ac:spMk id="14" creationId="{F3853619-F631-9112-4F46-A1B373F02067}"/>
          </ac:spMkLst>
        </pc:spChg>
        <pc:spChg chg="del">
          <ac:chgData name="Tabassum, Naheed" userId="7b7b798a-2f7f-4cfd-b2a9-b39d41d72be9" providerId="ADAL" clId="{9F39909A-7C77-4DFB-B4E3-D84D598D26E5}" dt="2024-03-19T09:28:15.015" v="846" actId="478"/>
          <ac:spMkLst>
            <pc:docMk/>
            <pc:sldMk cId="2057238575" sldId="317"/>
            <ac:spMk id="16" creationId="{5F8E2F94-B902-1BDF-9DE9-A0D7AD4F902D}"/>
          </ac:spMkLst>
        </pc:spChg>
        <pc:spChg chg="del">
          <ac:chgData name="Tabassum, Naheed" userId="7b7b798a-2f7f-4cfd-b2a9-b39d41d72be9" providerId="ADAL" clId="{9F39909A-7C77-4DFB-B4E3-D84D598D26E5}" dt="2024-03-19T09:28:08.783" v="842" actId="478"/>
          <ac:spMkLst>
            <pc:docMk/>
            <pc:sldMk cId="2057238575" sldId="317"/>
            <ac:spMk id="17" creationId="{0FD42E4E-A7F7-28F6-6E98-2936F896BE79}"/>
          </ac:spMkLst>
        </pc:spChg>
        <pc:spChg chg="del">
          <ac:chgData name="Tabassum, Naheed" userId="7b7b798a-2f7f-4cfd-b2a9-b39d41d72be9" providerId="ADAL" clId="{9F39909A-7C77-4DFB-B4E3-D84D598D26E5}" dt="2024-03-19T09:28:15.015" v="846" actId="478"/>
          <ac:spMkLst>
            <pc:docMk/>
            <pc:sldMk cId="2057238575" sldId="317"/>
            <ac:spMk id="18" creationId="{E5930374-47E4-122E-E4F2-A92491FD4FC8}"/>
          </ac:spMkLst>
        </pc:spChg>
        <pc:spChg chg="del">
          <ac:chgData name="Tabassum, Naheed" userId="7b7b798a-2f7f-4cfd-b2a9-b39d41d72be9" providerId="ADAL" clId="{9F39909A-7C77-4DFB-B4E3-D84D598D26E5}" dt="2024-03-19T09:28:11.254" v="844" actId="478"/>
          <ac:spMkLst>
            <pc:docMk/>
            <pc:sldMk cId="2057238575" sldId="317"/>
            <ac:spMk id="19" creationId="{981A934B-13A8-DB7F-7561-A31EDD7290D1}"/>
          </ac:spMkLst>
        </pc:spChg>
        <pc:spChg chg="del">
          <ac:chgData name="Tabassum, Naheed" userId="7b7b798a-2f7f-4cfd-b2a9-b39d41d72be9" providerId="ADAL" clId="{9F39909A-7C77-4DFB-B4E3-D84D598D26E5}" dt="2024-03-19T09:28:15.015" v="846" actId="478"/>
          <ac:spMkLst>
            <pc:docMk/>
            <pc:sldMk cId="2057238575" sldId="317"/>
            <ac:spMk id="20" creationId="{C6358B29-C101-9149-5C8C-C5687449A060}"/>
          </ac:spMkLst>
        </pc:spChg>
        <pc:spChg chg="del">
          <ac:chgData name="Tabassum, Naheed" userId="7b7b798a-2f7f-4cfd-b2a9-b39d41d72be9" providerId="ADAL" clId="{9F39909A-7C77-4DFB-B4E3-D84D598D26E5}" dt="2024-03-19T09:28:15.015" v="846" actId="478"/>
          <ac:spMkLst>
            <pc:docMk/>
            <pc:sldMk cId="2057238575" sldId="317"/>
            <ac:spMk id="21" creationId="{A205A37D-9191-55B0-7C2D-CA1C8F3874EB}"/>
          </ac:spMkLst>
        </pc:spChg>
        <pc:spChg chg="mod">
          <ac:chgData name="Tabassum, Naheed" userId="7b7b798a-2f7f-4cfd-b2a9-b39d41d72be9" providerId="ADAL" clId="{9F39909A-7C77-4DFB-B4E3-D84D598D26E5}" dt="2024-03-21T18:34:30.681" v="4750" actId="1076"/>
          <ac:spMkLst>
            <pc:docMk/>
            <pc:sldMk cId="2057238575" sldId="317"/>
            <ac:spMk id="42" creationId="{BA5D3F66-CB48-3AF2-DDCD-DE9C6917F04B}"/>
          </ac:spMkLst>
        </pc:spChg>
        <pc:picChg chg="add mod">
          <ac:chgData name="Tabassum, Naheed" userId="7b7b798a-2f7f-4cfd-b2a9-b39d41d72be9" providerId="ADAL" clId="{9F39909A-7C77-4DFB-B4E3-D84D598D26E5}" dt="2024-03-21T13:12:13.822" v="4635" actId="1076"/>
          <ac:picMkLst>
            <pc:docMk/>
            <pc:sldMk cId="2057238575" sldId="317"/>
            <ac:picMk id="2" creationId="{412E1B0D-706F-9F69-1854-518C6B1B0FA3}"/>
          </ac:picMkLst>
        </pc:picChg>
        <pc:picChg chg="del mod">
          <ac:chgData name="Tabassum, Naheed" userId="7b7b798a-2f7f-4cfd-b2a9-b39d41d72be9" providerId="ADAL" clId="{9F39909A-7C77-4DFB-B4E3-D84D598D26E5}" dt="2024-03-19T09:28:05.421" v="841" actId="478"/>
          <ac:picMkLst>
            <pc:docMk/>
            <pc:sldMk cId="2057238575" sldId="317"/>
            <ac:picMk id="2050" creationId="{F33A0522-0D98-CE31-4B79-A5C77F7DC6E7}"/>
          </ac:picMkLst>
        </pc:picChg>
        <pc:cxnChg chg="del">
          <ac:chgData name="Tabassum, Naheed" userId="7b7b798a-2f7f-4cfd-b2a9-b39d41d72be9" providerId="ADAL" clId="{9F39909A-7C77-4DFB-B4E3-D84D598D26E5}" dt="2024-03-19T09:28:12.797" v="845" actId="478"/>
          <ac:cxnSpMkLst>
            <pc:docMk/>
            <pc:sldMk cId="2057238575" sldId="317"/>
            <ac:cxnSpMk id="3" creationId="{106FA9EB-1EE5-EA98-3C01-966F26C3C5F4}"/>
          </ac:cxnSpMkLst>
        </pc:cxnChg>
        <pc:cxnChg chg="del">
          <ac:chgData name="Tabassum, Naheed" userId="7b7b798a-2f7f-4cfd-b2a9-b39d41d72be9" providerId="ADAL" clId="{9F39909A-7C77-4DFB-B4E3-D84D598D26E5}" dt="2024-03-19T09:28:09.837" v="843" actId="478"/>
          <ac:cxnSpMkLst>
            <pc:docMk/>
            <pc:sldMk cId="2057238575" sldId="317"/>
            <ac:cxnSpMk id="9" creationId="{A8F14DF8-C4D7-1E24-9CF3-9D386138990C}"/>
          </ac:cxnSpMkLst>
        </pc:cxnChg>
        <pc:cxnChg chg="del">
          <ac:chgData name="Tabassum, Naheed" userId="7b7b798a-2f7f-4cfd-b2a9-b39d41d72be9" providerId="ADAL" clId="{9F39909A-7C77-4DFB-B4E3-D84D598D26E5}" dt="2024-03-19T09:28:15.015" v="846" actId="478"/>
          <ac:cxnSpMkLst>
            <pc:docMk/>
            <pc:sldMk cId="2057238575" sldId="317"/>
            <ac:cxnSpMk id="24" creationId="{B9DCA61A-07EF-FB3F-6148-E99330972213}"/>
          </ac:cxnSpMkLst>
        </pc:cxnChg>
        <pc:cxnChg chg="del">
          <ac:chgData name="Tabassum, Naheed" userId="7b7b798a-2f7f-4cfd-b2a9-b39d41d72be9" providerId="ADAL" clId="{9F39909A-7C77-4DFB-B4E3-D84D598D26E5}" dt="2024-03-19T09:28:15.015" v="846" actId="478"/>
          <ac:cxnSpMkLst>
            <pc:docMk/>
            <pc:sldMk cId="2057238575" sldId="317"/>
            <ac:cxnSpMk id="32" creationId="{E538B2FF-8C3E-B1E9-FE2E-E119AAA9CFFE}"/>
          </ac:cxnSpMkLst>
        </pc:cxnChg>
      </pc:sldChg>
      <pc:sldChg chg="del">
        <pc:chgData name="Tabassum, Naheed" userId="7b7b798a-2f7f-4cfd-b2a9-b39d41d72be9" providerId="ADAL" clId="{9F39909A-7C77-4DFB-B4E3-D84D598D26E5}" dt="2024-03-19T10:44:14.364" v="1321" actId="2696"/>
        <pc:sldMkLst>
          <pc:docMk/>
          <pc:sldMk cId="1841176900" sldId="320"/>
        </pc:sldMkLst>
      </pc:sldChg>
      <pc:sldChg chg="del">
        <pc:chgData name="Tabassum, Naheed" userId="7b7b798a-2f7f-4cfd-b2a9-b39d41d72be9" providerId="ADAL" clId="{9F39909A-7C77-4DFB-B4E3-D84D598D26E5}" dt="2024-03-19T10:44:06.995" v="1319" actId="2696"/>
        <pc:sldMkLst>
          <pc:docMk/>
          <pc:sldMk cId="2768563054" sldId="321"/>
        </pc:sldMkLst>
      </pc:sldChg>
      <pc:sldChg chg="addSp delSp modSp mod modAnim">
        <pc:chgData name="Tabassum, Naheed" userId="7b7b798a-2f7f-4cfd-b2a9-b39d41d72be9" providerId="ADAL" clId="{9F39909A-7C77-4DFB-B4E3-D84D598D26E5}" dt="2024-03-22T10:25:52.512" v="5140"/>
        <pc:sldMkLst>
          <pc:docMk/>
          <pc:sldMk cId="4225434628" sldId="322"/>
        </pc:sldMkLst>
        <pc:spChg chg="mod">
          <ac:chgData name="Tabassum, Naheed" userId="7b7b798a-2f7f-4cfd-b2a9-b39d41d72be9" providerId="ADAL" clId="{9F39909A-7C77-4DFB-B4E3-D84D598D26E5}" dt="2024-03-19T10:25:21.449" v="1160" actId="1076"/>
          <ac:spMkLst>
            <pc:docMk/>
            <pc:sldMk cId="4225434628" sldId="322"/>
            <ac:spMk id="2" creationId="{620939A9-CA9B-6FB8-1589-2CB9A0C80CF0}"/>
          </ac:spMkLst>
        </pc:spChg>
        <pc:spChg chg="add mod">
          <ac:chgData name="Tabassum, Naheed" userId="7b7b798a-2f7f-4cfd-b2a9-b39d41d72be9" providerId="ADAL" clId="{9F39909A-7C77-4DFB-B4E3-D84D598D26E5}" dt="2024-03-21T19:09:58.725" v="4980"/>
          <ac:spMkLst>
            <pc:docMk/>
            <pc:sldMk cId="4225434628" sldId="322"/>
            <ac:spMk id="4" creationId="{28C198E6-4412-F4E3-CA7D-39BE0BFC8484}"/>
          </ac:spMkLst>
        </pc:spChg>
        <pc:spChg chg="mod">
          <ac:chgData name="Tabassum, Naheed" userId="7b7b798a-2f7f-4cfd-b2a9-b39d41d72be9" providerId="ADAL" clId="{9F39909A-7C77-4DFB-B4E3-D84D598D26E5}" dt="2024-03-19T08:53:22.626" v="408" actId="20577"/>
          <ac:spMkLst>
            <pc:docMk/>
            <pc:sldMk cId="4225434628" sldId="322"/>
            <ac:spMk id="7" creationId="{B9BD892D-369E-0C2C-36BD-8EC51DAB8AEB}"/>
          </ac:spMkLst>
        </pc:spChg>
        <pc:spChg chg="add mod">
          <ac:chgData name="Tabassum, Naheed" userId="7b7b798a-2f7f-4cfd-b2a9-b39d41d72be9" providerId="ADAL" clId="{9F39909A-7C77-4DFB-B4E3-D84D598D26E5}" dt="2024-03-21T18:41:30.695" v="4783" actId="1076"/>
          <ac:spMkLst>
            <pc:docMk/>
            <pc:sldMk cId="4225434628" sldId="322"/>
            <ac:spMk id="8" creationId="{DD777C32-AAFD-F6CE-365C-192A1CEC4B20}"/>
          </ac:spMkLst>
        </pc:spChg>
        <pc:spChg chg="add del">
          <ac:chgData name="Tabassum, Naheed" userId="7b7b798a-2f7f-4cfd-b2a9-b39d41d72be9" providerId="ADAL" clId="{9F39909A-7C77-4DFB-B4E3-D84D598D26E5}" dt="2024-03-21T18:42:33.789" v="4786" actId="11529"/>
          <ac:spMkLst>
            <pc:docMk/>
            <pc:sldMk cId="4225434628" sldId="322"/>
            <ac:spMk id="11" creationId="{2CB63E62-D6E3-B81E-C1C9-BE28FFC6E437}"/>
          </ac:spMkLst>
        </pc:spChg>
        <pc:spChg chg="del">
          <ac:chgData name="Tabassum, Naheed" userId="7b7b798a-2f7f-4cfd-b2a9-b39d41d72be9" providerId="ADAL" clId="{9F39909A-7C77-4DFB-B4E3-D84D598D26E5}" dt="2024-03-19T09:25:06.337" v="826" actId="21"/>
          <ac:spMkLst>
            <pc:docMk/>
            <pc:sldMk cId="4225434628" sldId="322"/>
            <ac:spMk id="11" creationId="{CED22A4A-73F2-72D5-855C-85D83B599EE8}"/>
          </ac:spMkLst>
        </pc:spChg>
        <pc:spChg chg="add del">
          <ac:chgData name="Tabassum, Naheed" userId="7b7b798a-2f7f-4cfd-b2a9-b39d41d72be9" providerId="ADAL" clId="{9F39909A-7C77-4DFB-B4E3-D84D598D26E5}" dt="2024-03-21T18:43:37.664" v="4788" actId="11529"/>
          <ac:spMkLst>
            <pc:docMk/>
            <pc:sldMk cId="4225434628" sldId="322"/>
            <ac:spMk id="12" creationId="{B5E1535C-E70C-EC2D-64D7-112F94C90948}"/>
          </ac:spMkLst>
        </pc:spChg>
        <pc:spChg chg="add mod">
          <ac:chgData name="Tabassum, Naheed" userId="7b7b798a-2f7f-4cfd-b2a9-b39d41d72be9" providerId="ADAL" clId="{9F39909A-7C77-4DFB-B4E3-D84D598D26E5}" dt="2024-03-21T19:00:01.307" v="4904" actId="1076"/>
          <ac:spMkLst>
            <pc:docMk/>
            <pc:sldMk cId="4225434628" sldId="322"/>
            <ac:spMk id="17" creationId="{47C65ED8-3176-55A6-C3FE-7F91188FB69D}"/>
          </ac:spMkLst>
        </pc:spChg>
        <pc:spChg chg="add mod">
          <ac:chgData name="Tabassum, Naheed" userId="7b7b798a-2f7f-4cfd-b2a9-b39d41d72be9" providerId="ADAL" clId="{9F39909A-7C77-4DFB-B4E3-D84D598D26E5}" dt="2024-03-21T19:00:11.750" v="4906" actId="1076"/>
          <ac:spMkLst>
            <pc:docMk/>
            <pc:sldMk cId="4225434628" sldId="322"/>
            <ac:spMk id="18" creationId="{552BA89D-7DCB-C699-105A-F3491AFC4140}"/>
          </ac:spMkLst>
        </pc:spChg>
        <pc:spChg chg="add mod">
          <ac:chgData name="Tabassum, Naheed" userId="7b7b798a-2f7f-4cfd-b2a9-b39d41d72be9" providerId="ADAL" clId="{9F39909A-7C77-4DFB-B4E3-D84D598D26E5}" dt="2024-03-21T20:15:35.423" v="5044" actId="1076"/>
          <ac:spMkLst>
            <pc:docMk/>
            <pc:sldMk cId="4225434628" sldId="322"/>
            <ac:spMk id="19" creationId="{C4F20E6A-B7C2-7148-8692-3A499990FDE5}"/>
          </ac:spMkLst>
        </pc:spChg>
        <pc:spChg chg="add mod">
          <ac:chgData name="Tabassum, Naheed" userId="7b7b798a-2f7f-4cfd-b2a9-b39d41d72be9" providerId="ADAL" clId="{9F39909A-7C77-4DFB-B4E3-D84D598D26E5}" dt="2024-03-21T19:04:37.784" v="4942" actId="1582"/>
          <ac:spMkLst>
            <pc:docMk/>
            <pc:sldMk cId="4225434628" sldId="322"/>
            <ac:spMk id="20" creationId="{26A41AAC-5629-6AF4-DF25-439F051A5014}"/>
          </ac:spMkLst>
        </pc:spChg>
        <pc:spChg chg="add mod">
          <ac:chgData name="Tabassum, Naheed" userId="7b7b798a-2f7f-4cfd-b2a9-b39d41d72be9" providerId="ADAL" clId="{9F39909A-7C77-4DFB-B4E3-D84D598D26E5}" dt="2024-03-21T19:12:07.493" v="4987" actId="1076"/>
          <ac:spMkLst>
            <pc:docMk/>
            <pc:sldMk cId="4225434628" sldId="322"/>
            <ac:spMk id="21" creationId="{B95E4917-8AF2-3575-55D5-477A491A3F5F}"/>
          </ac:spMkLst>
        </pc:spChg>
        <pc:spChg chg="add mod">
          <ac:chgData name="Tabassum, Naheed" userId="7b7b798a-2f7f-4cfd-b2a9-b39d41d72be9" providerId="ADAL" clId="{9F39909A-7C77-4DFB-B4E3-D84D598D26E5}" dt="2024-03-21T19:01:36.526" v="4913" actId="1076"/>
          <ac:spMkLst>
            <pc:docMk/>
            <pc:sldMk cId="4225434628" sldId="322"/>
            <ac:spMk id="22" creationId="{F0791CFC-E495-6E38-D771-ADFE93FE6BE7}"/>
          </ac:spMkLst>
        </pc:spChg>
        <pc:spChg chg="add del mod">
          <ac:chgData name="Tabassum, Naheed" userId="7b7b798a-2f7f-4cfd-b2a9-b39d41d72be9" providerId="ADAL" clId="{9F39909A-7C77-4DFB-B4E3-D84D598D26E5}" dt="2024-03-21T18:55:56.118" v="4887" actId="21"/>
          <ac:spMkLst>
            <pc:docMk/>
            <pc:sldMk cId="4225434628" sldId="322"/>
            <ac:spMk id="23" creationId="{FC84F5AC-6C5D-FE43-7CFE-57B55ED8AB7E}"/>
          </ac:spMkLst>
        </pc:spChg>
        <pc:spChg chg="add mod">
          <ac:chgData name="Tabassum, Naheed" userId="7b7b798a-2f7f-4cfd-b2a9-b39d41d72be9" providerId="ADAL" clId="{9F39909A-7C77-4DFB-B4E3-D84D598D26E5}" dt="2024-03-21T19:14:02.036" v="5000" actId="1076"/>
          <ac:spMkLst>
            <pc:docMk/>
            <pc:sldMk cId="4225434628" sldId="322"/>
            <ac:spMk id="24" creationId="{C5191ABA-8309-8495-EC4E-FDEAE6CF7E80}"/>
          </ac:spMkLst>
        </pc:spChg>
        <pc:spChg chg="add mod">
          <ac:chgData name="Tabassum, Naheed" userId="7b7b798a-2f7f-4cfd-b2a9-b39d41d72be9" providerId="ADAL" clId="{9F39909A-7C77-4DFB-B4E3-D84D598D26E5}" dt="2024-03-21T19:00:54.401" v="4910" actId="1582"/>
          <ac:spMkLst>
            <pc:docMk/>
            <pc:sldMk cId="4225434628" sldId="322"/>
            <ac:spMk id="25" creationId="{7D812462-F2B9-F86B-82FF-6CEBFE412639}"/>
          </ac:spMkLst>
        </pc:spChg>
        <pc:spChg chg="add mod">
          <ac:chgData name="Tabassum, Naheed" userId="7b7b798a-2f7f-4cfd-b2a9-b39d41d72be9" providerId="ADAL" clId="{9F39909A-7C77-4DFB-B4E3-D84D598D26E5}" dt="2024-03-21T19:08:01.797" v="4974" actId="1076"/>
          <ac:spMkLst>
            <pc:docMk/>
            <pc:sldMk cId="4225434628" sldId="322"/>
            <ac:spMk id="26" creationId="{A3A9D714-39F2-3756-34B3-412F9291F756}"/>
          </ac:spMkLst>
        </pc:spChg>
        <pc:spChg chg="add mod">
          <ac:chgData name="Tabassum, Naheed" userId="7b7b798a-2f7f-4cfd-b2a9-b39d41d72be9" providerId="ADAL" clId="{9F39909A-7C77-4DFB-B4E3-D84D598D26E5}" dt="2024-03-21T19:13:58.378" v="4999" actId="1582"/>
          <ac:spMkLst>
            <pc:docMk/>
            <pc:sldMk cId="4225434628" sldId="322"/>
            <ac:spMk id="27" creationId="{9B61EAA7-5E6A-7793-8A4C-D01845874105}"/>
          </ac:spMkLst>
        </pc:spChg>
        <pc:picChg chg="del mod">
          <ac:chgData name="Tabassum, Naheed" userId="7b7b798a-2f7f-4cfd-b2a9-b39d41d72be9" providerId="ADAL" clId="{9F39909A-7C77-4DFB-B4E3-D84D598D26E5}" dt="2024-03-19T10:25:01.680" v="1156" actId="478"/>
          <ac:picMkLst>
            <pc:docMk/>
            <pc:sldMk cId="4225434628" sldId="322"/>
            <ac:picMk id="3" creationId="{4D46B693-7258-3A02-DCAE-F4D5B4F1CB7F}"/>
          </ac:picMkLst>
        </pc:picChg>
        <pc:picChg chg="add del mod">
          <ac:chgData name="Tabassum, Naheed" userId="7b7b798a-2f7f-4cfd-b2a9-b39d41d72be9" providerId="ADAL" clId="{9F39909A-7C77-4DFB-B4E3-D84D598D26E5}" dt="2024-03-19T11:05:41.144" v="1361" actId="478"/>
          <ac:picMkLst>
            <pc:docMk/>
            <pc:sldMk cId="4225434628" sldId="322"/>
            <ac:picMk id="4" creationId="{B54D2C99-0E5A-81FF-610C-7B5BC1705C40}"/>
          </ac:picMkLst>
        </pc:picChg>
        <pc:picChg chg="del">
          <ac:chgData name="Tabassum, Naheed" userId="7b7b798a-2f7f-4cfd-b2a9-b39d41d72be9" providerId="ADAL" clId="{9F39909A-7C77-4DFB-B4E3-D84D598D26E5}" dt="2024-03-19T08:53:26.348" v="409" actId="478"/>
          <ac:picMkLst>
            <pc:docMk/>
            <pc:sldMk cId="4225434628" sldId="322"/>
            <ac:picMk id="4" creationId="{D4532656-2390-7190-DFB6-43C8BBAF683E}"/>
          </ac:picMkLst>
        </pc:picChg>
        <pc:picChg chg="add mod">
          <ac:chgData name="Tabassum, Naheed" userId="7b7b798a-2f7f-4cfd-b2a9-b39d41d72be9" providerId="ADAL" clId="{9F39909A-7C77-4DFB-B4E3-D84D598D26E5}" dt="2024-03-21T19:11:55.048" v="4985" actId="1076"/>
          <ac:picMkLst>
            <pc:docMk/>
            <pc:sldMk cId="4225434628" sldId="322"/>
            <ac:picMk id="4098" creationId="{140B4430-1BEB-BC3C-F708-F81D04CEAD34}"/>
          </ac:picMkLst>
        </pc:picChg>
        <pc:inkChg chg="add del">
          <ac:chgData name="Tabassum, Naheed" userId="7b7b798a-2f7f-4cfd-b2a9-b39d41d72be9" providerId="ADAL" clId="{9F39909A-7C77-4DFB-B4E3-D84D598D26E5}" dt="2024-03-21T18:38:04.240" v="4756" actId="9405"/>
          <ac:inkMkLst>
            <pc:docMk/>
            <pc:sldMk cId="4225434628" sldId="322"/>
            <ac:inkMk id="3" creationId="{9457ECC8-3600-6C14-8A99-969878857F19}"/>
          </ac:inkMkLst>
        </pc:inkChg>
        <pc:cxnChg chg="add mod">
          <ac:chgData name="Tabassum, Naheed" userId="7b7b798a-2f7f-4cfd-b2a9-b39d41d72be9" providerId="ADAL" clId="{9F39909A-7C77-4DFB-B4E3-D84D598D26E5}" dt="2024-03-21T18:41:56.415" v="4784" actId="11529"/>
          <ac:cxnSpMkLst>
            <pc:docMk/>
            <pc:sldMk cId="4225434628" sldId="322"/>
            <ac:cxnSpMk id="10" creationId="{59A771E6-0C88-A7C7-CF4A-330E1BE2A1AE}"/>
          </ac:cxnSpMkLst>
        </pc:cxnChg>
        <pc:cxnChg chg="add del">
          <ac:chgData name="Tabassum, Naheed" userId="7b7b798a-2f7f-4cfd-b2a9-b39d41d72be9" providerId="ADAL" clId="{9F39909A-7C77-4DFB-B4E3-D84D598D26E5}" dt="2024-03-21T18:44:14.053" v="4794" actId="11529"/>
          <ac:cxnSpMkLst>
            <pc:docMk/>
            <pc:sldMk cId="4225434628" sldId="322"/>
            <ac:cxnSpMk id="14" creationId="{57A727F1-999D-37E6-8743-051615574007}"/>
          </ac:cxnSpMkLst>
        </pc:cxnChg>
        <pc:cxnChg chg="add del mod">
          <ac:chgData name="Tabassum, Naheed" userId="7b7b798a-2f7f-4cfd-b2a9-b39d41d72be9" providerId="ADAL" clId="{9F39909A-7C77-4DFB-B4E3-D84D598D26E5}" dt="2024-03-21T18:44:13.628" v="4793" actId="11529"/>
          <ac:cxnSpMkLst>
            <pc:docMk/>
            <pc:sldMk cId="4225434628" sldId="322"/>
            <ac:cxnSpMk id="16" creationId="{F479390C-DE64-5B9C-A56D-7419E4CFF22F}"/>
          </ac:cxnSpMkLst>
        </pc:cxnChg>
      </pc:sldChg>
      <pc:sldChg chg="addSp delSp modSp mod ord modClrScheme chgLayout">
        <pc:chgData name="Tabassum, Naheed" userId="7b7b798a-2f7f-4cfd-b2a9-b39d41d72be9" providerId="ADAL" clId="{9F39909A-7C77-4DFB-B4E3-D84D598D26E5}" dt="2024-03-21T15:16:55.277" v="4699"/>
        <pc:sldMkLst>
          <pc:docMk/>
          <pc:sldMk cId="3222256755" sldId="323"/>
        </pc:sldMkLst>
        <pc:spChg chg="mod ord">
          <ac:chgData name="Tabassum, Naheed" userId="7b7b798a-2f7f-4cfd-b2a9-b39d41d72be9" providerId="ADAL" clId="{9F39909A-7C77-4DFB-B4E3-D84D598D26E5}" dt="2024-03-19T09:36:33.869" v="978" actId="700"/>
          <ac:spMkLst>
            <pc:docMk/>
            <pc:sldMk cId="3222256755" sldId="323"/>
            <ac:spMk id="2" creationId="{1DAE2DBB-6834-A915-8B0B-EE8C413812FC}"/>
          </ac:spMkLst>
        </pc:spChg>
        <pc:spChg chg="mod">
          <ac:chgData name="Tabassum, Naheed" userId="7b7b798a-2f7f-4cfd-b2a9-b39d41d72be9" providerId="ADAL" clId="{9F39909A-7C77-4DFB-B4E3-D84D598D26E5}" dt="2024-03-20T14:33:31.550" v="2204" actId="164"/>
          <ac:spMkLst>
            <pc:docMk/>
            <pc:sldMk cId="3222256755" sldId="323"/>
            <ac:spMk id="3" creationId="{B87B7B9A-72F8-95DD-4421-5C8759C253B2}"/>
          </ac:spMkLst>
        </pc:spChg>
        <pc:spChg chg="mod ord">
          <ac:chgData name="Tabassum, Naheed" userId="7b7b798a-2f7f-4cfd-b2a9-b39d41d72be9" providerId="ADAL" clId="{9F39909A-7C77-4DFB-B4E3-D84D598D26E5}" dt="2024-03-19T09:36:33.869" v="978" actId="700"/>
          <ac:spMkLst>
            <pc:docMk/>
            <pc:sldMk cId="3222256755" sldId="323"/>
            <ac:spMk id="5" creationId="{E9F8DFEA-1D5A-EF02-2B33-60F95545828D}"/>
          </ac:spMkLst>
        </pc:spChg>
        <pc:spChg chg="mod">
          <ac:chgData name="Tabassum, Naheed" userId="7b7b798a-2f7f-4cfd-b2a9-b39d41d72be9" providerId="ADAL" clId="{9F39909A-7C77-4DFB-B4E3-D84D598D26E5}" dt="2024-03-20T14:31:41.605" v="2192" actId="20577"/>
          <ac:spMkLst>
            <pc:docMk/>
            <pc:sldMk cId="3222256755" sldId="323"/>
            <ac:spMk id="6" creationId="{A0E73CFC-3DE3-29DF-12ED-76D806C2B231}"/>
          </ac:spMkLst>
        </pc:spChg>
        <pc:spChg chg="mod ord">
          <ac:chgData name="Tabassum, Naheed" userId="7b7b798a-2f7f-4cfd-b2a9-b39d41d72be9" providerId="ADAL" clId="{9F39909A-7C77-4DFB-B4E3-D84D598D26E5}" dt="2024-03-19T09:36:33.869" v="978" actId="700"/>
          <ac:spMkLst>
            <pc:docMk/>
            <pc:sldMk cId="3222256755" sldId="323"/>
            <ac:spMk id="7" creationId="{B9BD892D-369E-0C2C-36BD-8EC51DAB8AEB}"/>
          </ac:spMkLst>
        </pc:spChg>
        <pc:spChg chg="mod">
          <ac:chgData name="Tabassum, Naheed" userId="7b7b798a-2f7f-4cfd-b2a9-b39d41d72be9" providerId="ADAL" clId="{9F39909A-7C77-4DFB-B4E3-D84D598D26E5}" dt="2024-03-20T14:33:31.550" v="2204" actId="164"/>
          <ac:spMkLst>
            <pc:docMk/>
            <pc:sldMk cId="3222256755" sldId="323"/>
            <ac:spMk id="9" creationId="{4B1D3395-8C97-FC9E-B586-A482174B0287}"/>
          </ac:spMkLst>
        </pc:spChg>
        <pc:spChg chg="add mod">
          <ac:chgData name="Tabassum, Naheed" userId="7b7b798a-2f7f-4cfd-b2a9-b39d41d72be9" providerId="ADAL" clId="{9F39909A-7C77-4DFB-B4E3-D84D598D26E5}" dt="2024-03-21T09:54:26.621" v="3493" actId="1076"/>
          <ac:spMkLst>
            <pc:docMk/>
            <pc:sldMk cId="3222256755" sldId="323"/>
            <ac:spMk id="10" creationId="{21F6DDA1-F7B3-67D8-B1C6-F457EDA21B11}"/>
          </ac:spMkLst>
        </pc:spChg>
        <pc:spChg chg="add del mod ord">
          <ac:chgData name="Tabassum, Naheed" userId="7b7b798a-2f7f-4cfd-b2a9-b39d41d72be9" providerId="ADAL" clId="{9F39909A-7C77-4DFB-B4E3-D84D598D26E5}" dt="2024-03-19T09:36:26.313" v="977" actId="700"/>
          <ac:spMkLst>
            <pc:docMk/>
            <pc:sldMk cId="3222256755" sldId="323"/>
            <ac:spMk id="10" creationId="{3B07F796-A351-B5F7-AD8B-CF01E96E08C4}"/>
          </ac:spMkLst>
        </pc:spChg>
        <pc:spChg chg="add del mod ord">
          <ac:chgData name="Tabassum, Naheed" userId="7b7b798a-2f7f-4cfd-b2a9-b39d41d72be9" providerId="ADAL" clId="{9F39909A-7C77-4DFB-B4E3-D84D598D26E5}" dt="2024-03-19T09:36:26.313" v="977" actId="700"/>
          <ac:spMkLst>
            <pc:docMk/>
            <pc:sldMk cId="3222256755" sldId="323"/>
            <ac:spMk id="12" creationId="{19F51B64-E8E4-9BEE-B7BF-A9DEF5B22DCE}"/>
          </ac:spMkLst>
        </pc:spChg>
        <pc:spChg chg="add del mod ord">
          <ac:chgData name="Tabassum, Naheed" userId="7b7b798a-2f7f-4cfd-b2a9-b39d41d72be9" providerId="ADAL" clId="{9F39909A-7C77-4DFB-B4E3-D84D598D26E5}" dt="2024-03-19T09:36:26.313" v="977" actId="700"/>
          <ac:spMkLst>
            <pc:docMk/>
            <pc:sldMk cId="3222256755" sldId="323"/>
            <ac:spMk id="13" creationId="{F012CC8D-679B-3A25-1081-26E787923D16}"/>
          </ac:spMkLst>
        </pc:spChg>
        <pc:spChg chg="add del mod ord">
          <ac:chgData name="Tabassum, Naheed" userId="7b7b798a-2f7f-4cfd-b2a9-b39d41d72be9" providerId="ADAL" clId="{9F39909A-7C77-4DFB-B4E3-D84D598D26E5}" dt="2024-03-20T14:24:00.239" v="2144" actId="21"/>
          <ac:spMkLst>
            <pc:docMk/>
            <pc:sldMk cId="3222256755" sldId="323"/>
            <ac:spMk id="14" creationId="{1DECA778-5B26-3B35-B41B-BCC1CF756442}"/>
          </ac:spMkLst>
        </pc:spChg>
        <pc:spChg chg="add del mod ord">
          <ac:chgData name="Tabassum, Naheed" userId="7b7b798a-2f7f-4cfd-b2a9-b39d41d72be9" providerId="ADAL" clId="{9F39909A-7C77-4DFB-B4E3-D84D598D26E5}" dt="2024-03-20T14:24:05.944" v="2145" actId="21"/>
          <ac:spMkLst>
            <pc:docMk/>
            <pc:sldMk cId="3222256755" sldId="323"/>
            <ac:spMk id="15" creationId="{C012345C-BEA0-A05D-4A31-6A1FC83BB0DE}"/>
          </ac:spMkLst>
        </pc:spChg>
        <pc:spChg chg="add mod ord">
          <ac:chgData name="Tabassum, Naheed" userId="7b7b798a-2f7f-4cfd-b2a9-b39d41d72be9" providerId="ADAL" clId="{9F39909A-7C77-4DFB-B4E3-D84D598D26E5}" dt="2024-03-19T09:36:33.869" v="978" actId="700"/>
          <ac:spMkLst>
            <pc:docMk/>
            <pc:sldMk cId="3222256755" sldId="323"/>
            <ac:spMk id="16" creationId="{E94AF03B-F3A0-15CC-7D61-E6BB3720BADA}"/>
          </ac:spMkLst>
        </pc:spChg>
        <pc:grpChg chg="add mod">
          <ac:chgData name="Tabassum, Naheed" userId="7b7b798a-2f7f-4cfd-b2a9-b39d41d72be9" providerId="ADAL" clId="{9F39909A-7C77-4DFB-B4E3-D84D598D26E5}" dt="2024-03-20T14:33:36.012" v="2205" actId="1076"/>
          <ac:grpSpMkLst>
            <pc:docMk/>
            <pc:sldMk cId="3222256755" sldId="323"/>
            <ac:grpSpMk id="12" creationId="{7DFA7293-A316-69CA-D0A0-1CF17D096D94}"/>
          </ac:grpSpMkLst>
        </pc:grpChg>
        <pc:picChg chg="del">
          <ac:chgData name="Tabassum, Naheed" userId="7b7b798a-2f7f-4cfd-b2a9-b39d41d72be9" providerId="ADAL" clId="{9F39909A-7C77-4DFB-B4E3-D84D598D26E5}" dt="2024-03-19T08:54:26.612" v="426" actId="478"/>
          <ac:picMkLst>
            <pc:docMk/>
            <pc:sldMk cId="3222256755" sldId="323"/>
            <ac:picMk id="4" creationId="{36905889-8C0F-421B-609F-C5093BBE6C97}"/>
          </ac:picMkLst>
        </pc:picChg>
        <pc:picChg chg="mod">
          <ac:chgData name="Tabassum, Naheed" userId="7b7b798a-2f7f-4cfd-b2a9-b39d41d72be9" providerId="ADAL" clId="{9F39909A-7C77-4DFB-B4E3-D84D598D26E5}" dt="2024-03-21T09:54:56.804" v="3495" actId="1076"/>
          <ac:picMkLst>
            <pc:docMk/>
            <pc:sldMk cId="3222256755" sldId="323"/>
            <ac:picMk id="4" creationId="{E667AD02-2FBE-DE96-3158-5D4BC39E1373}"/>
          </ac:picMkLst>
        </pc:picChg>
        <pc:picChg chg="mod modCrop">
          <ac:chgData name="Tabassum, Naheed" userId="7b7b798a-2f7f-4cfd-b2a9-b39d41d72be9" providerId="ADAL" clId="{9F39909A-7C77-4DFB-B4E3-D84D598D26E5}" dt="2024-03-21T09:54:47.615" v="3494" actId="1076"/>
          <ac:picMkLst>
            <pc:docMk/>
            <pc:sldMk cId="3222256755" sldId="323"/>
            <ac:picMk id="8" creationId="{91539EB3-34D7-4792-3AA0-4009C32FC55B}"/>
          </ac:picMkLst>
        </pc:picChg>
        <pc:picChg chg="add del mod">
          <ac:chgData name="Tabassum, Naheed" userId="7b7b798a-2f7f-4cfd-b2a9-b39d41d72be9" providerId="ADAL" clId="{9F39909A-7C77-4DFB-B4E3-D84D598D26E5}" dt="2024-03-20T14:32:27.062" v="2193" actId="478"/>
          <ac:picMkLst>
            <pc:docMk/>
            <pc:sldMk cId="3222256755" sldId="323"/>
            <ac:picMk id="11" creationId="{E96807F1-0C6B-DC9D-6141-93AEE230CDB9}"/>
          </ac:picMkLst>
        </pc:picChg>
        <pc:picChg chg="add del mod">
          <ac:chgData name="Tabassum, Naheed" userId="7b7b798a-2f7f-4cfd-b2a9-b39d41d72be9" providerId="ADAL" clId="{9F39909A-7C77-4DFB-B4E3-D84D598D26E5}" dt="2024-03-21T09:43:42.170" v="3333" actId="21"/>
          <ac:picMkLst>
            <pc:docMk/>
            <pc:sldMk cId="3222256755" sldId="323"/>
            <ac:picMk id="1026" creationId="{1F7A7FD0-40D8-E70F-4A7B-7A15CC83DCC5}"/>
          </ac:picMkLst>
        </pc:picChg>
        <pc:picChg chg="add del mod">
          <ac:chgData name="Tabassum, Naheed" userId="7b7b798a-2f7f-4cfd-b2a9-b39d41d72be9" providerId="ADAL" clId="{9F39909A-7C77-4DFB-B4E3-D84D598D26E5}" dt="2024-03-21T09:48:51.681" v="3474" actId="478"/>
          <ac:picMkLst>
            <pc:docMk/>
            <pc:sldMk cId="3222256755" sldId="323"/>
            <ac:picMk id="1028" creationId="{8AA5FCFE-3FBF-3DB1-4021-3C9D6C0268B7}"/>
          </ac:picMkLst>
        </pc:picChg>
        <pc:picChg chg="add del mod">
          <ac:chgData name="Tabassum, Naheed" userId="7b7b798a-2f7f-4cfd-b2a9-b39d41d72be9" providerId="ADAL" clId="{9F39909A-7C77-4DFB-B4E3-D84D598D26E5}" dt="2024-03-21T09:53:07.927" v="3482" actId="478"/>
          <ac:picMkLst>
            <pc:docMk/>
            <pc:sldMk cId="3222256755" sldId="323"/>
            <ac:picMk id="1030" creationId="{A53589F5-CAC3-E575-2703-7F4D8D0B85A4}"/>
          </ac:picMkLst>
        </pc:picChg>
        <pc:picChg chg="add del mod">
          <ac:chgData name="Tabassum, Naheed" userId="7b7b798a-2f7f-4cfd-b2a9-b39d41d72be9" providerId="ADAL" clId="{9F39909A-7C77-4DFB-B4E3-D84D598D26E5}" dt="2024-03-21T09:53:07.927" v="3482" actId="478"/>
          <ac:picMkLst>
            <pc:docMk/>
            <pc:sldMk cId="3222256755" sldId="323"/>
            <ac:picMk id="1032" creationId="{955FC880-FC1F-DDD2-ADE7-EF8BD006AE61}"/>
          </ac:picMkLst>
        </pc:picChg>
        <pc:picChg chg="add mod">
          <ac:chgData name="Tabassum, Naheed" userId="7b7b798a-2f7f-4cfd-b2a9-b39d41d72be9" providerId="ADAL" clId="{9F39909A-7C77-4DFB-B4E3-D84D598D26E5}" dt="2024-03-21T09:54:21.350" v="3492" actId="1076"/>
          <ac:picMkLst>
            <pc:docMk/>
            <pc:sldMk cId="3222256755" sldId="323"/>
            <ac:picMk id="1034" creationId="{2D1F2CDA-532E-746A-9A6D-1E9237A7E6CC}"/>
          </ac:picMkLst>
        </pc:picChg>
      </pc:sldChg>
      <pc:sldChg chg="addSp delSp modSp mod ord">
        <pc:chgData name="Tabassum, Naheed" userId="7b7b798a-2f7f-4cfd-b2a9-b39d41d72be9" providerId="ADAL" clId="{9F39909A-7C77-4DFB-B4E3-D84D598D26E5}" dt="2024-03-21T15:27:04.549" v="4737" actId="1076"/>
        <pc:sldMkLst>
          <pc:docMk/>
          <pc:sldMk cId="2272160484" sldId="324"/>
        </pc:sldMkLst>
        <pc:spChg chg="mod">
          <ac:chgData name="Tabassum, Naheed" userId="7b7b798a-2f7f-4cfd-b2a9-b39d41d72be9" providerId="ADAL" clId="{9F39909A-7C77-4DFB-B4E3-D84D598D26E5}" dt="2024-03-21T15:27:04.549" v="4737" actId="1076"/>
          <ac:spMkLst>
            <pc:docMk/>
            <pc:sldMk cId="2272160484" sldId="324"/>
            <ac:spMk id="3" creationId="{A226EF2B-31B3-8957-026B-B4B3A0D9E73B}"/>
          </ac:spMkLst>
        </pc:spChg>
        <pc:spChg chg="mod">
          <ac:chgData name="Tabassum, Naheed" userId="7b7b798a-2f7f-4cfd-b2a9-b39d41d72be9" providerId="ADAL" clId="{9F39909A-7C77-4DFB-B4E3-D84D598D26E5}" dt="2024-03-19T12:12:11.007" v="1442" actId="20577"/>
          <ac:spMkLst>
            <pc:docMk/>
            <pc:sldMk cId="2272160484" sldId="324"/>
            <ac:spMk id="4" creationId="{03D4027A-BE44-E1A2-2113-21388723AE04}"/>
          </ac:spMkLst>
        </pc:spChg>
        <pc:spChg chg="mod">
          <ac:chgData name="Tabassum, Naheed" userId="7b7b798a-2f7f-4cfd-b2a9-b39d41d72be9" providerId="ADAL" clId="{9F39909A-7C77-4DFB-B4E3-D84D598D26E5}" dt="2024-03-19T10:42:53.326" v="1293" actId="1076"/>
          <ac:spMkLst>
            <pc:docMk/>
            <pc:sldMk cId="2272160484" sldId="324"/>
            <ac:spMk id="6" creationId="{A0E73CFC-3DE3-29DF-12ED-76D806C2B231}"/>
          </ac:spMkLst>
        </pc:spChg>
        <pc:spChg chg="mod">
          <ac:chgData name="Tabassum, Naheed" userId="7b7b798a-2f7f-4cfd-b2a9-b39d41d72be9" providerId="ADAL" clId="{9F39909A-7C77-4DFB-B4E3-D84D598D26E5}" dt="2024-03-20T14:11:48.796" v="1977" actId="20577"/>
          <ac:spMkLst>
            <pc:docMk/>
            <pc:sldMk cId="2272160484" sldId="324"/>
            <ac:spMk id="7" creationId="{B9BD892D-369E-0C2C-36BD-8EC51DAB8AEB}"/>
          </ac:spMkLst>
        </pc:spChg>
        <pc:graphicFrameChg chg="add mod">
          <ac:chgData name="Tabassum, Naheed" userId="7b7b798a-2f7f-4cfd-b2a9-b39d41d72be9" providerId="ADAL" clId="{9F39909A-7C77-4DFB-B4E3-D84D598D26E5}" dt="2024-03-19T10:29:00.126" v="1179"/>
          <ac:graphicFrameMkLst>
            <pc:docMk/>
            <pc:sldMk cId="2272160484" sldId="324"/>
            <ac:graphicFrameMk id="8" creationId="{20880855-2224-4EDA-663D-9F6E65635799}"/>
          </ac:graphicFrameMkLst>
        </pc:graphicFrameChg>
        <pc:graphicFrameChg chg="add del mod">
          <ac:chgData name="Tabassum, Naheed" userId="7b7b798a-2f7f-4cfd-b2a9-b39d41d72be9" providerId="ADAL" clId="{9F39909A-7C77-4DFB-B4E3-D84D598D26E5}" dt="2024-03-19T10:31:05.362" v="1194" actId="21"/>
          <ac:graphicFrameMkLst>
            <pc:docMk/>
            <pc:sldMk cId="2272160484" sldId="324"/>
            <ac:graphicFrameMk id="9" creationId="{20880855-2224-4EDA-663D-9F6E65635799}"/>
          </ac:graphicFrameMkLst>
        </pc:graphicFrameChg>
        <pc:picChg chg="del">
          <ac:chgData name="Tabassum, Naheed" userId="7b7b798a-2f7f-4cfd-b2a9-b39d41d72be9" providerId="ADAL" clId="{9F39909A-7C77-4DFB-B4E3-D84D598D26E5}" dt="2024-03-19T08:55:02.593" v="456" actId="478"/>
          <ac:picMkLst>
            <pc:docMk/>
            <pc:sldMk cId="2272160484" sldId="324"/>
            <ac:picMk id="4" creationId="{08F2F123-CE91-5E84-4F21-3B0A15E4C866}"/>
          </ac:picMkLst>
        </pc:picChg>
        <pc:picChg chg="add del mod">
          <ac:chgData name="Tabassum, Naheed" userId="7b7b798a-2f7f-4cfd-b2a9-b39d41d72be9" providerId="ADAL" clId="{9F39909A-7C77-4DFB-B4E3-D84D598D26E5}" dt="2024-03-19T10:39:33.934" v="1276" actId="478"/>
          <ac:picMkLst>
            <pc:docMk/>
            <pc:sldMk cId="2272160484" sldId="324"/>
            <ac:picMk id="3074" creationId="{509BF6DC-B09F-F3BA-47D5-3040B01D4355}"/>
          </ac:picMkLst>
        </pc:picChg>
        <pc:picChg chg="add mod">
          <ac:chgData name="Tabassum, Naheed" userId="7b7b798a-2f7f-4cfd-b2a9-b39d41d72be9" providerId="ADAL" clId="{9F39909A-7C77-4DFB-B4E3-D84D598D26E5}" dt="2024-03-19T13:06:42.809" v="1795" actId="1038"/>
          <ac:picMkLst>
            <pc:docMk/>
            <pc:sldMk cId="2272160484" sldId="324"/>
            <ac:picMk id="3076" creationId="{3E3B206B-368C-C01B-9330-CE463D07F249}"/>
          </ac:picMkLst>
        </pc:picChg>
      </pc:sldChg>
      <pc:sldChg chg="addSp delSp modSp del mod">
        <pc:chgData name="Tabassum, Naheed" userId="7b7b798a-2f7f-4cfd-b2a9-b39d41d72be9" providerId="ADAL" clId="{9F39909A-7C77-4DFB-B4E3-D84D598D26E5}" dt="2024-03-21T11:00:16.346" v="4392" actId="2696"/>
        <pc:sldMkLst>
          <pc:docMk/>
          <pc:sldMk cId="566168396" sldId="325"/>
        </pc:sldMkLst>
        <pc:spChg chg="mod">
          <ac:chgData name="Tabassum, Naheed" userId="7b7b798a-2f7f-4cfd-b2a9-b39d41d72be9" providerId="ADAL" clId="{9F39909A-7C77-4DFB-B4E3-D84D598D26E5}" dt="2024-03-19T09:06:30.906" v="606" actId="6549"/>
          <ac:spMkLst>
            <pc:docMk/>
            <pc:sldMk cId="566168396" sldId="325"/>
            <ac:spMk id="3" creationId="{0209B468-650B-C3E7-923C-9515DF06BD44}"/>
          </ac:spMkLst>
        </pc:spChg>
        <pc:spChg chg="del">
          <ac:chgData name="Tabassum, Naheed" userId="7b7b798a-2f7f-4cfd-b2a9-b39d41d72be9" providerId="ADAL" clId="{9F39909A-7C77-4DFB-B4E3-D84D598D26E5}" dt="2024-03-19T09:06:28.496" v="605" actId="21"/>
          <ac:spMkLst>
            <pc:docMk/>
            <pc:sldMk cId="566168396" sldId="325"/>
            <ac:spMk id="5" creationId="{5E1F336C-B1AA-7958-23C4-78FD6FC7B404}"/>
          </ac:spMkLst>
        </pc:spChg>
        <pc:spChg chg="mod">
          <ac:chgData name="Tabassum, Naheed" userId="7b7b798a-2f7f-4cfd-b2a9-b39d41d72be9" providerId="ADAL" clId="{9F39909A-7C77-4DFB-B4E3-D84D598D26E5}" dt="2024-03-19T09:00:07.662" v="581" actId="20577"/>
          <ac:spMkLst>
            <pc:docMk/>
            <pc:sldMk cId="566168396" sldId="325"/>
            <ac:spMk id="7" creationId="{870FC1C4-87E9-BA5F-07B0-A0B8BD444513}"/>
          </ac:spMkLst>
        </pc:spChg>
        <pc:spChg chg="mod">
          <ac:chgData name="Tabassum, Naheed" userId="7b7b798a-2f7f-4cfd-b2a9-b39d41d72be9" providerId="ADAL" clId="{9F39909A-7C77-4DFB-B4E3-D84D598D26E5}" dt="2024-03-19T08:49:53.077" v="314" actId="20577"/>
          <ac:spMkLst>
            <pc:docMk/>
            <pc:sldMk cId="566168396" sldId="325"/>
            <ac:spMk id="9" creationId="{7039A578-2470-6A6E-3714-CD82E7866FDE}"/>
          </ac:spMkLst>
        </pc:spChg>
        <pc:spChg chg="add del mod">
          <ac:chgData name="Tabassum, Naheed" userId="7b7b798a-2f7f-4cfd-b2a9-b39d41d72be9" providerId="ADAL" clId="{9F39909A-7C77-4DFB-B4E3-D84D598D26E5}" dt="2024-03-19T09:23:26.752" v="812" actId="21"/>
          <ac:spMkLst>
            <pc:docMk/>
            <pc:sldMk cId="566168396" sldId="325"/>
            <ac:spMk id="10" creationId="{03DB6190-2098-E4BF-C237-44595E92AC7E}"/>
          </ac:spMkLst>
        </pc:spChg>
        <pc:spChg chg="mod">
          <ac:chgData name="Tabassum, Naheed" userId="7b7b798a-2f7f-4cfd-b2a9-b39d41d72be9" providerId="ADAL" clId="{9F39909A-7C77-4DFB-B4E3-D84D598D26E5}" dt="2024-03-21T10:24:01.055" v="3712" actId="1076"/>
          <ac:spMkLst>
            <pc:docMk/>
            <pc:sldMk cId="566168396" sldId="325"/>
            <ac:spMk id="105" creationId="{9527ABC9-C39D-406A-2918-81B5D7C7A7F6}"/>
          </ac:spMkLst>
        </pc:spChg>
        <pc:spChg chg="mod">
          <ac:chgData name="Tabassum, Naheed" userId="7b7b798a-2f7f-4cfd-b2a9-b39d41d72be9" providerId="ADAL" clId="{9F39909A-7C77-4DFB-B4E3-D84D598D26E5}" dt="2024-03-21T10:24:10.498" v="3714" actId="1076"/>
          <ac:spMkLst>
            <pc:docMk/>
            <pc:sldMk cId="566168396" sldId="325"/>
            <ac:spMk id="114" creationId="{0F685092-A27E-A8B4-8FDC-F8741FD4B5E0}"/>
          </ac:spMkLst>
        </pc:spChg>
        <pc:spChg chg="mod">
          <ac:chgData name="Tabassum, Naheed" userId="7b7b798a-2f7f-4cfd-b2a9-b39d41d72be9" providerId="ADAL" clId="{9F39909A-7C77-4DFB-B4E3-D84D598D26E5}" dt="2024-03-21T10:24:05.766" v="3713" actId="1076"/>
          <ac:spMkLst>
            <pc:docMk/>
            <pc:sldMk cId="566168396" sldId="325"/>
            <ac:spMk id="123" creationId="{5865F0E0-E2BC-28C8-B672-0BEA61003B6F}"/>
          </ac:spMkLst>
        </pc:spChg>
        <pc:spChg chg="mod">
          <ac:chgData name="Tabassum, Naheed" userId="7b7b798a-2f7f-4cfd-b2a9-b39d41d72be9" providerId="ADAL" clId="{9F39909A-7C77-4DFB-B4E3-D84D598D26E5}" dt="2024-03-21T10:24:16.301" v="3715" actId="1076"/>
          <ac:spMkLst>
            <pc:docMk/>
            <pc:sldMk cId="566168396" sldId="325"/>
            <ac:spMk id="244" creationId="{1178C3F3-5C55-ADF6-BE89-1B3B8A0D99EA}"/>
          </ac:spMkLst>
        </pc:spChg>
        <pc:grpChg chg="add mod">
          <ac:chgData name="Tabassum, Naheed" userId="7b7b798a-2f7f-4cfd-b2a9-b39d41d72be9" providerId="ADAL" clId="{9F39909A-7C77-4DFB-B4E3-D84D598D26E5}" dt="2024-03-19T09:24:40.963" v="822" actId="164"/>
          <ac:grpSpMkLst>
            <pc:docMk/>
            <pc:sldMk cId="566168396" sldId="325"/>
            <ac:grpSpMk id="13" creationId="{2B6E3EEB-1FED-3D13-B82B-6DD1B699CE58}"/>
          </ac:grpSpMkLst>
        </pc:grpChg>
        <pc:grpChg chg="mod">
          <ac:chgData name="Tabassum, Naheed" userId="7b7b798a-2f7f-4cfd-b2a9-b39d41d72be9" providerId="ADAL" clId="{9F39909A-7C77-4DFB-B4E3-D84D598D26E5}" dt="2024-03-21T10:32:01.884" v="3831" actId="1076"/>
          <ac:grpSpMkLst>
            <pc:docMk/>
            <pc:sldMk cId="566168396" sldId="325"/>
            <ac:grpSpMk id="1028" creationId="{5C823979-7080-A6C2-0337-4A7F520F0D69}"/>
          </ac:grpSpMkLst>
        </pc:grpChg>
        <pc:graphicFrameChg chg="add mod modGraphic">
          <ac:chgData name="Tabassum, Naheed" userId="7b7b798a-2f7f-4cfd-b2a9-b39d41d72be9" providerId="ADAL" clId="{9F39909A-7C77-4DFB-B4E3-D84D598D26E5}" dt="2024-03-19T09:24:50.298" v="825" actId="1076"/>
          <ac:graphicFrameMkLst>
            <pc:docMk/>
            <pc:sldMk cId="566168396" sldId="325"/>
            <ac:graphicFrameMk id="8" creationId="{BBD4B447-E82D-C80D-C5E9-8A93B681EBF3}"/>
          </ac:graphicFrameMkLst>
        </pc:graphicFrameChg>
        <pc:picChg chg="del mod">
          <ac:chgData name="Tabassum, Naheed" userId="7b7b798a-2f7f-4cfd-b2a9-b39d41d72be9" providerId="ADAL" clId="{9F39909A-7C77-4DFB-B4E3-D84D598D26E5}" dt="2024-03-19T09:20:53.196" v="795" actId="21"/>
          <ac:picMkLst>
            <pc:docMk/>
            <pc:sldMk cId="566168396" sldId="325"/>
            <ac:picMk id="2" creationId="{A75D495E-C744-DCDA-BA2B-C11E465519A9}"/>
          </ac:picMkLst>
        </pc:picChg>
        <pc:picChg chg="add mod">
          <ac:chgData name="Tabassum, Naheed" userId="7b7b798a-2f7f-4cfd-b2a9-b39d41d72be9" providerId="ADAL" clId="{9F39909A-7C77-4DFB-B4E3-D84D598D26E5}" dt="2024-03-19T09:20:57.528" v="797"/>
          <ac:picMkLst>
            <pc:docMk/>
            <pc:sldMk cId="566168396" sldId="325"/>
            <ac:picMk id="11" creationId="{A75D495E-C744-DCDA-BA2B-C11E465519A9}"/>
          </ac:picMkLst>
        </pc:picChg>
        <pc:picChg chg="add mod">
          <ac:chgData name="Tabassum, Naheed" userId="7b7b798a-2f7f-4cfd-b2a9-b39d41d72be9" providerId="ADAL" clId="{9F39909A-7C77-4DFB-B4E3-D84D598D26E5}" dt="2024-03-19T09:20:56.020" v="796"/>
          <ac:picMkLst>
            <pc:docMk/>
            <pc:sldMk cId="566168396" sldId="325"/>
            <ac:picMk id="12" creationId="{66CB8F2E-461E-B4B6-7F0E-4A080583AC47}"/>
          </ac:picMkLst>
        </pc:picChg>
        <pc:picChg chg="add del mod">
          <ac:chgData name="Tabassum, Naheed" userId="7b7b798a-2f7f-4cfd-b2a9-b39d41d72be9" providerId="ADAL" clId="{9F39909A-7C77-4DFB-B4E3-D84D598D26E5}" dt="2024-03-19T09:20:53.196" v="795" actId="21"/>
          <ac:picMkLst>
            <pc:docMk/>
            <pc:sldMk cId="566168396" sldId="325"/>
            <ac:picMk id="1026" creationId="{66CB8F2E-461E-B4B6-7F0E-4A080583AC47}"/>
          </ac:picMkLst>
        </pc:picChg>
        <pc:picChg chg="add del mod">
          <ac:chgData name="Tabassum, Naheed" userId="7b7b798a-2f7f-4cfd-b2a9-b39d41d72be9" providerId="ADAL" clId="{9F39909A-7C77-4DFB-B4E3-D84D598D26E5}" dt="2024-03-19T09:21:17.677" v="803" actId="21"/>
          <ac:picMkLst>
            <pc:docMk/>
            <pc:sldMk cId="566168396" sldId="325"/>
            <ac:picMk id="1028" creationId="{A36E5739-E21F-8333-FBEC-44445CDC92D2}"/>
          </ac:picMkLst>
        </pc:picChg>
        <pc:picChg chg="add del mod">
          <ac:chgData name="Tabassum, Naheed" userId="7b7b798a-2f7f-4cfd-b2a9-b39d41d72be9" providerId="ADAL" clId="{9F39909A-7C77-4DFB-B4E3-D84D598D26E5}" dt="2024-03-21T10:02:11.014" v="3509" actId="478"/>
          <ac:picMkLst>
            <pc:docMk/>
            <pc:sldMk cId="566168396" sldId="325"/>
            <ac:picMk id="1030" creationId="{DB770537-0B9B-903E-C14D-78008F1203CB}"/>
          </ac:picMkLst>
        </pc:picChg>
        <pc:picChg chg="add mod">
          <ac:chgData name="Tabassum, Naheed" userId="7b7b798a-2f7f-4cfd-b2a9-b39d41d72be9" providerId="ADAL" clId="{9F39909A-7C77-4DFB-B4E3-D84D598D26E5}" dt="2024-03-21T09:59:29.883" v="3505" actId="14100"/>
          <ac:picMkLst>
            <pc:docMk/>
            <pc:sldMk cId="566168396" sldId="325"/>
            <ac:picMk id="2050" creationId="{8C5F685D-D13D-5A18-3CCB-90D81ECDD9D1}"/>
          </ac:picMkLst>
        </pc:picChg>
        <pc:picChg chg="add mod">
          <ac:chgData name="Tabassum, Naheed" userId="7b7b798a-2f7f-4cfd-b2a9-b39d41d72be9" providerId="ADAL" clId="{9F39909A-7C77-4DFB-B4E3-D84D598D26E5}" dt="2024-03-21T10:03:09.124" v="3516" actId="1076"/>
          <ac:picMkLst>
            <pc:docMk/>
            <pc:sldMk cId="566168396" sldId="325"/>
            <ac:picMk id="2052" creationId="{39C03BF2-4489-C218-A0BD-D415686C2519}"/>
          </ac:picMkLst>
        </pc:picChg>
      </pc:sldChg>
      <pc:sldChg chg="addSp delSp modSp del mod">
        <pc:chgData name="Tabassum, Naheed" userId="7b7b798a-2f7f-4cfd-b2a9-b39d41d72be9" providerId="ADAL" clId="{9F39909A-7C77-4DFB-B4E3-D84D598D26E5}" dt="2024-03-21T09:32:56.886" v="3293" actId="2696"/>
        <pc:sldMkLst>
          <pc:docMk/>
          <pc:sldMk cId="2969650543" sldId="326"/>
        </pc:sldMkLst>
        <pc:spChg chg="del mod">
          <ac:chgData name="Tabassum, Naheed" userId="7b7b798a-2f7f-4cfd-b2a9-b39d41d72be9" providerId="ADAL" clId="{9F39909A-7C77-4DFB-B4E3-D84D598D26E5}" dt="2024-03-19T08:55:22.319" v="458" actId="21"/>
          <ac:spMkLst>
            <pc:docMk/>
            <pc:sldMk cId="2969650543" sldId="326"/>
            <ac:spMk id="3" creationId="{F9E75BCF-A6A3-981A-2F20-14452F20CE4E}"/>
          </ac:spMkLst>
        </pc:spChg>
        <pc:spChg chg="add mod">
          <ac:chgData name="Tabassum, Naheed" userId="7b7b798a-2f7f-4cfd-b2a9-b39d41d72be9" providerId="ADAL" clId="{9F39909A-7C77-4DFB-B4E3-D84D598D26E5}" dt="2024-03-19T08:55:22.319" v="458" actId="21"/>
          <ac:spMkLst>
            <pc:docMk/>
            <pc:sldMk cId="2969650543" sldId="326"/>
            <ac:spMk id="8" creationId="{397B7C39-92F4-2444-38D0-67EA34576755}"/>
          </ac:spMkLst>
        </pc:spChg>
      </pc:sldChg>
      <pc:sldChg chg="modSp del mod">
        <pc:chgData name="Tabassum, Naheed" userId="7b7b798a-2f7f-4cfd-b2a9-b39d41d72be9" providerId="ADAL" clId="{9F39909A-7C77-4DFB-B4E3-D84D598D26E5}" dt="2024-03-19T10:48:32.695" v="1335" actId="2696"/>
        <pc:sldMkLst>
          <pc:docMk/>
          <pc:sldMk cId="1163668116" sldId="329"/>
        </pc:sldMkLst>
        <pc:spChg chg="mod">
          <ac:chgData name="Tabassum, Naheed" userId="7b7b798a-2f7f-4cfd-b2a9-b39d41d72be9" providerId="ADAL" clId="{9F39909A-7C77-4DFB-B4E3-D84D598D26E5}" dt="2024-03-19T10:43:47.628" v="1306" actId="20577"/>
          <ac:spMkLst>
            <pc:docMk/>
            <pc:sldMk cId="1163668116" sldId="329"/>
            <ac:spMk id="11" creationId="{CED22A4A-73F2-72D5-855C-85D83B599EE8}"/>
          </ac:spMkLst>
        </pc:spChg>
      </pc:sldChg>
      <pc:sldChg chg="addSp delSp modSp add mod">
        <pc:chgData name="Tabassum, Naheed" userId="7b7b798a-2f7f-4cfd-b2a9-b39d41d72be9" providerId="ADAL" clId="{9F39909A-7C77-4DFB-B4E3-D84D598D26E5}" dt="2024-03-21T09:13:35.724" v="3288" actId="20577"/>
        <pc:sldMkLst>
          <pc:docMk/>
          <pc:sldMk cId="2104662970" sldId="330"/>
        </pc:sldMkLst>
        <pc:spChg chg="mod">
          <ac:chgData name="Tabassum, Naheed" userId="7b7b798a-2f7f-4cfd-b2a9-b39d41d72be9" providerId="ADAL" clId="{9F39909A-7C77-4DFB-B4E3-D84D598D26E5}" dt="2024-03-21T09:13:35.724" v="3288" actId="20577"/>
          <ac:spMkLst>
            <pc:docMk/>
            <pc:sldMk cId="2104662970" sldId="330"/>
            <ac:spMk id="4" creationId="{07B1297D-31D5-701B-7763-176ADBDB3DF9}"/>
          </ac:spMkLst>
        </pc:spChg>
        <pc:spChg chg="mod">
          <ac:chgData name="Tabassum, Naheed" userId="7b7b798a-2f7f-4cfd-b2a9-b39d41d72be9" providerId="ADAL" clId="{9F39909A-7C77-4DFB-B4E3-D84D598D26E5}" dt="2024-03-19T09:45:26.337" v="1062" actId="20577"/>
          <ac:spMkLst>
            <pc:docMk/>
            <pc:sldMk cId="2104662970" sldId="330"/>
            <ac:spMk id="7" creationId="{D77ABEC7-88F5-0CAB-6747-CEB8BF0B403D}"/>
          </ac:spMkLst>
        </pc:spChg>
        <pc:spChg chg="del">
          <ac:chgData name="Tabassum, Naheed" userId="7b7b798a-2f7f-4cfd-b2a9-b39d41d72be9" providerId="ADAL" clId="{9F39909A-7C77-4DFB-B4E3-D84D598D26E5}" dt="2024-03-19T09:49:07.486" v="1064" actId="478"/>
          <ac:spMkLst>
            <pc:docMk/>
            <pc:sldMk cId="2104662970" sldId="330"/>
            <ac:spMk id="9" creationId="{943B8081-873B-1D6F-851F-3E2B962DE702}"/>
          </ac:spMkLst>
        </pc:spChg>
        <pc:spChg chg="del">
          <ac:chgData name="Tabassum, Naheed" userId="7b7b798a-2f7f-4cfd-b2a9-b39d41d72be9" providerId="ADAL" clId="{9F39909A-7C77-4DFB-B4E3-D84D598D26E5}" dt="2024-03-19T09:49:07.486" v="1064" actId="478"/>
          <ac:spMkLst>
            <pc:docMk/>
            <pc:sldMk cId="2104662970" sldId="330"/>
            <ac:spMk id="10" creationId="{635F1D5A-6C3B-5B39-CFF1-BCA41EE05488}"/>
          </ac:spMkLst>
        </pc:spChg>
        <pc:spChg chg="del">
          <ac:chgData name="Tabassum, Naheed" userId="7b7b798a-2f7f-4cfd-b2a9-b39d41d72be9" providerId="ADAL" clId="{9F39909A-7C77-4DFB-B4E3-D84D598D26E5}" dt="2024-03-19T09:49:07.486" v="1064" actId="478"/>
          <ac:spMkLst>
            <pc:docMk/>
            <pc:sldMk cId="2104662970" sldId="330"/>
            <ac:spMk id="11" creationId="{9673AD75-8006-80D6-C125-7A3529301BB1}"/>
          </ac:spMkLst>
        </pc:spChg>
        <pc:spChg chg="del">
          <ac:chgData name="Tabassum, Naheed" userId="7b7b798a-2f7f-4cfd-b2a9-b39d41d72be9" providerId="ADAL" clId="{9F39909A-7C77-4DFB-B4E3-D84D598D26E5}" dt="2024-03-19T09:49:07.486" v="1064" actId="478"/>
          <ac:spMkLst>
            <pc:docMk/>
            <pc:sldMk cId="2104662970" sldId="330"/>
            <ac:spMk id="12" creationId="{D6BCEDEA-3EB0-370C-E601-95D5A9E27FA5}"/>
          </ac:spMkLst>
        </pc:spChg>
        <pc:spChg chg="del">
          <ac:chgData name="Tabassum, Naheed" userId="7b7b798a-2f7f-4cfd-b2a9-b39d41d72be9" providerId="ADAL" clId="{9F39909A-7C77-4DFB-B4E3-D84D598D26E5}" dt="2024-03-19T09:49:07.486" v="1064" actId="478"/>
          <ac:spMkLst>
            <pc:docMk/>
            <pc:sldMk cId="2104662970" sldId="330"/>
            <ac:spMk id="13" creationId="{1F86383C-DA58-603E-7708-5ED2627D907F}"/>
          </ac:spMkLst>
        </pc:spChg>
        <pc:spChg chg="del">
          <ac:chgData name="Tabassum, Naheed" userId="7b7b798a-2f7f-4cfd-b2a9-b39d41d72be9" providerId="ADAL" clId="{9F39909A-7C77-4DFB-B4E3-D84D598D26E5}" dt="2024-03-19T09:49:07.486" v="1064" actId="478"/>
          <ac:spMkLst>
            <pc:docMk/>
            <pc:sldMk cId="2104662970" sldId="330"/>
            <ac:spMk id="14" creationId="{BE3DD2F5-8181-7548-F26B-70C616BD0C14}"/>
          </ac:spMkLst>
        </pc:spChg>
        <pc:spChg chg="del">
          <ac:chgData name="Tabassum, Naheed" userId="7b7b798a-2f7f-4cfd-b2a9-b39d41d72be9" providerId="ADAL" clId="{9F39909A-7C77-4DFB-B4E3-D84D598D26E5}" dt="2024-03-19T09:49:07.486" v="1064" actId="478"/>
          <ac:spMkLst>
            <pc:docMk/>
            <pc:sldMk cId="2104662970" sldId="330"/>
            <ac:spMk id="15" creationId="{72CDA507-5541-79AE-4203-9092BF67726A}"/>
          </ac:spMkLst>
        </pc:spChg>
        <pc:spChg chg="del">
          <ac:chgData name="Tabassum, Naheed" userId="7b7b798a-2f7f-4cfd-b2a9-b39d41d72be9" providerId="ADAL" clId="{9F39909A-7C77-4DFB-B4E3-D84D598D26E5}" dt="2024-03-19T09:49:07.486" v="1064" actId="478"/>
          <ac:spMkLst>
            <pc:docMk/>
            <pc:sldMk cId="2104662970" sldId="330"/>
            <ac:spMk id="16" creationId="{25A0328B-F6BE-79B7-C7C1-132A6818109E}"/>
          </ac:spMkLst>
        </pc:spChg>
        <pc:spChg chg="del">
          <ac:chgData name="Tabassum, Naheed" userId="7b7b798a-2f7f-4cfd-b2a9-b39d41d72be9" providerId="ADAL" clId="{9F39909A-7C77-4DFB-B4E3-D84D598D26E5}" dt="2024-03-19T09:49:07.486" v="1064" actId="478"/>
          <ac:spMkLst>
            <pc:docMk/>
            <pc:sldMk cId="2104662970" sldId="330"/>
            <ac:spMk id="17" creationId="{2A240D74-E6A9-5409-3B09-43D436117722}"/>
          </ac:spMkLst>
        </pc:spChg>
        <pc:spChg chg="del">
          <ac:chgData name="Tabassum, Naheed" userId="7b7b798a-2f7f-4cfd-b2a9-b39d41d72be9" providerId="ADAL" clId="{9F39909A-7C77-4DFB-B4E3-D84D598D26E5}" dt="2024-03-19T09:49:07.486" v="1064" actId="478"/>
          <ac:spMkLst>
            <pc:docMk/>
            <pc:sldMk cId="2104662970" sldId="330"/>
            <ac:spMk id="18" creationId="{29401E54-5A28-55E2-4707-66162A716407}"/>
          </ac:spMkLst>
        </pc:spChg>
        <pc:spChg chg="del">
          <ac:chgData name="Tabassum, Naheed" userId="7b7b798a-2f7f-4cfd-b2a9-b39d41d72be9" providerId="ADAL" clId="{9F39909A-7C77-4DFB-B4E3-D84D598D26E5}" dt="2024-03-19T09:49:07.486" v="1064" actId="478"/>
          <ac:spMkLst>
            <pc:docMk/>
            <pc:sldMk cId="2104662970" sldId="330"/>
            <ac:spMk id="19" creationId="{08172092-A79C-9172-5063-68FFB5000140}"/>
          </ac:spMkLst>
        </pc:spChg>
        <pc:spChg chg="del">
          <ac:chgData name="Tabassum, Naheed" userId="7b7b798a-2f7f-4cfd-b2a9-b39d41d72be9" providerId="ADAL" clId="{9F39909A-7C77-4DFB-B4E3-D84D598D26E5}" dt="2024-03-19T09:49:07.486" v="1064" actId="478"/>
          <ac:spMkLst>
            <pc:docMk/>
            <pc:sldMk cId="2104662970" sldId="330"/>
            <ac:spMk id="20" creationId="{148BDC10-605C-0246-DD97-E028F039965E}"/>
          </ac:spMkLst>
        </pc:spChg>
        <pc:spChg chg="del">
          <ac:chgData name="Tabassum, Naheed" userId="7b7b798a-2f7f-4cfd-b2a9-b39d41d72be9" providerId="ADAL" clId="{9F39909A-7C77-4DFB-B4E3-D84D598D26E5}" dt="2024-03-19T09:49:07.486" v="1064" actId="478"/>
          <ac:spMkLst>
            <pc:docMk/>
            <pc:sldMk cId="2104662970" sldId="330"/>
            <ac:spMk id="21" creationId="{07C099B0-B70C-FA7C-1871-E15AD374C601}"/>
          </ac:spMkLst>
        </pc:spChg>
        <pc:spChg chg="del">
          <ac:chgData name="Tabassum, Naheed" userId="7b7b798a-2f7f-4cfd-b2a9-b39d41d72be9" providerId="ADAL" clId="{9F39909A-7C77-4DFB-B4E3-D84D598D26E5}" dt="2024-03-19T09:49:07.486" v="1064" actId="478"/>
          <ac:spMkLst>
            <pc:docMk/>
            <pc:sldMk cId="2104662970" sldId="330"/>
            <ac:spMk id="22" creationId="{52756496-C5B7-BB4D-84F6-CBDA60B28032}"/>
          </ac:spMkLst>
        </pc:spChg>
        <pc:spChg chg="del">
          <ac:chgData name="Tabassum, Naheed" userId="7b7b798a-2f7f-4cfd-b2a9-b39d41d72be9" providerId="ADAL" clId="{9F39909A-7C77-4DFB-B4E3-D84D598D26E5}" dt="2024-03-19T09:49:07.486" v="1064" actId="478"/>
          <ac:spMkLst>
            <pc:docMk/>
            <pc:sldMk cId="2104662970" sldId="330"/>
            <ac:spMk id="23" creationId="{8984A093-0968-01F7-E99D-3E1382E84B18}"/>
          </ac:spMkLst>
        </pc:spChg>
        <pc:spChg chg="del mod">
          <ac:chgData name="Tabassum, Naheed" userId="7b7b798a-2f7f-4cfd-b2a9-b39d41d72be9" providerId="ADAL" clId="{9F39909A-7C77-4DFB-B4E3-D84D598D26E5}" dt="2024-03-19T09:49:13.133" v="1066" actId="21"/>
          <ac:spMkLst>
            <pc:docMk/>
            <pc:sldMk cId="2104662970" sldId="330"/>
            <ac:spMk id="24" creationId="{0E916F30-7557-FF8E-F1D6-5F10070DF38F}"/>
          </ac:spMkLst>
        </pc:spChg>
        <pc:spChg chg="del">
          <ac:chgData name="Tabassum, Naheed" userId="7b7b798a-2f7f-4cfd-b2a9-b39d41d72be9" providerId="ADAL" clId="{9F39909A-7C77-4DFB-B4E3-D84D598D26E5}" dt="2024-03-19T09:49:07.486" v="1064" actId="478"/>
          <ac:spMkLst>
            <pc:docMk/>
            <pc:sldMk cId="2104662970" sldId="330"/>
            <ac:spMk id="25" creationId="{BF069092-35E6-B198-0318-1822D7AD61EA}"/>
          </ac:spMkLst>
        </pc:spChg>
        <pc:spChg chg="del">
          <ac:chgData name="Tabassum, Naheed" userId="7b7b798a-2f7f-4cfd-b2a9-b39d41d72be9" providerId="ADAL" clId="{9F39909A-7C77-4DFB-B4E3-D84D598D26E5}" dt="2024-03-19T09:45:30.174" v="1063" actId="21"/>
          <ac:spMkLst>
            <pc:docMk/>
            <pc:sldMk cId="2104662970" sldId="330"/>
            <ac:spMk id="26" creationId="{EE5FC41E-3737-AD72-0259-910829F44FE3}"/>
          </ac:spMkLst>
        </pc:spChg>
        <pc:graphicFrameChg chg="add del mod modGraphic">
          <ac:chgData name="Tabassum, Naheed" userId="7b7b798a-2f7f-4cfd-b2a9-b39d41d72be9" providerId="ADAL" clId="{9F39909A-7C77-4DFB-B4E3-D84D598D26E5}" dt="2024-03-19T10:04:48.885" v="1069" actId="21"/>
          <ac:graphicFrameMkLst>
            <pc:docMk/>
            <pc:sldMk cId="2104662970" sldId="330"/>
            <ac:graphicFrameMk id="2" creationId="{E361CDB1-DCC4-C69E-55D4-0328A101F355}"/>
          </ac:graphicFrameMkLst>
        </pc:graphicFrameChg>
        <pc:graphicFrameChg chg="add mod modGraphic">
          <ac:chgData name="Tabassum, Naheed" userId="7b7b798a-2f7f-4cfd-b2a9-b39d41d72be9" providerId="ADAL" clId="{9F39909A-7C77-4DFB-B4E3-D84D598D26E5}" dt="2024-03-21T09:01:56.822" v="3090" actId="20577"/>
          <ac:graphicFrameMkLst>
            <pc:docMk/>
            <pc:sldMk cId="2104662970" sldId="330"/>
            <ac:graphicFrameMk id="3" creationId="{64E3F995-6066-2B13-7B08-41AC7D25707C}"/>
          </ac:graphicFrameMkLst>
        </pc:graphicFrameChg>
      </pc:sldChg>
      <pc:sldChg chg="modSp add mod ord modAnim">
        <pc:chgData name="Tabassum, Naheed" userId="7b7b798a-2f7f-4cfd-b2a9-b39d41d72be9" providerId="ADAL" clId="{9F39909A-7C77-4DFB-B4E3-D84D598D26E5}" dt="2024-03-21T13:01:38.917" v="4634"/>
        <pc:sldMkLst>
          <pc:docMk/>
          <pc:sldMk cId="333002001" sldId="331"/>
        </pc:sldMkLst>
        <pc:spChg chg="mod">
          <ac:chgData name="Tabassum, Naheed" userId="7b7b798a-2f7f-4cfd-b2a9-b39d41d72be9" providerId="ADAL" clId="{9F39909A-7C77-4DFB-B4E3-D84D598D26E5}" dt="2024-03-20T14:22:51.903" v="2135" actId="20577"/>
          <ac:spMkLst>
            <pc:docMk/>
            <pc:sldMk cId="333002001" sldId="331"/>
            <ac:spMk id="7" creationId="{929F8BA8-335C-C9DE-A014-671A6AF7673E}"/>
          </ac:spMkLst>
        </pc:spChg>
        <pc:spChg chg="mod">
          <ac:chgData name="Tabassum, Naheed" userId="7b7b798a-2f7f-4cfd-b2a9-b39d41d72be9" providerId="ADAL" clId="{9F39909A-7C77-4DFB-B4E3-D84D598D26E5}" dt="2024-03-21T12:46:52.370" v="4575" actId="1076"/>
          <ac:spMkLst>
            <pc:docMk/>
            <pc:sldMk cId="333002001" sldId="331"/>
            <ac:spMk id="100" creationId="{1751A057-1979-78D9-C09D-38C80FB4B327}"/>
          </ac:spMkLst>
        </pc:spChg>
      </pc:sldChg>
      <pc:sldChg chg="modSp add del mod">
        <pc:chgData name="Tabassum, Naheed" userId="7b7b798a-2f7f-4cfd-b2a9-b39d41d72be9" providerId="ADAL" clId="{9F39909A-7C77-4DFB-B4E3-D84D598D26E5}" dt="2024-03-19T11:10:19.688" v="1408" actId="2696"/>
        <pc:sldMkLst>
          <pc:docMk/>
          <pc:sldMk cId="2193251568" sldId="331"/>
        </pc:sldMkLst>
        <pc:spChg chg="mod">
          <ac:chgData name="Tabassum, Naheed" userId="7b7b798a-2f7f-4cfd-b2a9-b39d41d72be9" providerId="ADAL" clId="{9F39909A-7C77-4DFB-B4E3-D84D598D26E5}" dt="2024-03-19T10:42:19.863" v="1291" actId="20577"/>
          <ac:spMkLst>
            <pc:docMk/>
            <pc:sldMk cId="2193251568" sldId="331"/>
            <ac:spMk id="7" creationId="{6D897F6B-AC3D-2D64-9C14-A7B7E6B7D236}"/>
          </ac:spMkLst>
        </pc:spChg>
      </pc:sldChg>
      <pc:sldChg chg="addSp delSp modSp del mod modClrScheme chgLayout">
        <pc:chgData name="Tabassum, Naheed" userId="7b7b798a-2f7f-4cfd-b2a9-b39d41d72be9" providerId="ADAL" clId="{9F39909A-7C77-4DFB-B4E3-D84D598D26E5}" dt="2024-03-20T19:04:43.549" v="2780" actId="2696"/>
        <pc:sldMkLst>
          <pc:docMk/>
          <pc:sldMk cId="1169996559" sldId="332"/>
        </pc:sldMkLst>
        <pc:spChg chg="add del mod ord">
          <ac:chgData name="Tabassum, Naheed" userId="7b7b798a-2f7f-4cfd-b2a9-b39d41d72be9" providerId="ADAL" clId="{9F39909A-7C77-4DFB-B4E3-D84D598D26E5}" dt="2024-03-20T19:01:02.207" v="2672" actId="700"/>
          <ac:spMkLst>
            <pc:docMk/>
            <pc:sldMk cId="1169996559" sldId="332"/>
            <ac:spMk id="2" creationId="{748188EB-9191-0860-D48C-81BB3699D024}"/>
          </ac:spMkLst>
        </pc:spChg>
        <pc:spChg chg="add del mod">
          <ac:chgData name="Tabassum, Naheed" userId="7b7b798a-2f7f-4cfd-b2a9-b39d41d72be9" providerId="ADAL" clId="{9F39909A-7C77-4DFB-B4E3-D84D598D26E5}" dt="2024-03-20T19:01:25.181" v="2677"/>
          <ac:spMkLst>
            <pc:docMk/>
            <pc:sldMk cId="1169996559" sldId="332"/>
            <ac:spMk id="3" creationId="{6950DFD3-92F2-5EFA-8E53-827BB1E5B190}"/>
          </ac:spMkLst>
        </pc:spChg>
        <pc:spChg chg="add del">
          <ac:chgData name="Tabassum, Naheed" userId="7b7b798a-2f7f-4cfd-b2a9-b39d41d72be9" providerId="ADAL" clId="{9F39909A-7C77-4DFB-B4E3-D84D598D26E5}" dt="2024-03-19T12:39:06.634" v="1544" actId="21"/>
          <ac:spMkLst>
            <pc:docMk/>
            <pc:sldMk cId="1169996559" sldId="332"/>
            <ac:spMk id="3" creationId="{A2274DF2-EB8D-90F1-2839-967D3B43592C}"/>
          </ac:spMkLst>
        </pc:spChg>
        <pc:spChg chg="mod ord">
          <ac:chgData name="Tabassum, Naheed" userId="7b7b798a-2f7f-4cfd-b2a9-b39d41d72be9" providerId="ADAL" clId="{9F39909A-7C77-4DFB-B4E3-D84D598D26E5}" dt="2024-03-20T19:01:02.207" v="2672" actId="700"/>
          <ac:spMkLst>
            <pc:docMk/>
            <pc:sldMk cId="1169996559" sldId="332"/>
            <ac:spMk id="4" creationId="{9312FE45-82FD-0C88-659D-CE76D48FFC35}"/>
          </ac:spMkLst>
        </pc:spChg>
        <pc:spChg chg="mod ord">
          <ac:chgData name="Tabassum, Naheed" userId="7b7b798a-2f7f-4cfd-b2a9-b39d41d72be9" providerId="ADAL" clId="{9F39909A-7C77-4DFB-B4E3-D84D598D26E5}" dt="2024-03-20T19:01:02.207" v="2672" actId="700"/>
          <ac:spMkLst>
            <pc:docMk/>
            <pc:sldMk cId="1169996559" sldId="332"/>
            <ac:spMk id="5" creationId="{E073043A-DBC0-1019-599D-6752CBAE46B9}"/>
          </ac:spMkLst>
        </pc:spChg>
        <pc:spChg chg="mod ord">
          <ac:chgData name="Tabassum, Naheed" userId="7b7b798a-2f7f-4cfd-b2a9-b39d41d72be9" providerId="ADAL" clId="{9F39909A-7C77-4DFB-B4E3-D84D598D26E5}" dt="2024-03-20T19:01:02.207" v="2672" actId="700"/>
          <ac:spMkLst>
            <pc:docMk/>
            <pc:sldMk cId="1169996559" sldId="332"/>
            <ac:spMk id="7" creationId="{485FAB02-BF08-3EFE-17D5-F3357BA86C02}"/>
          </ac:spMkLst>
        </pc:spChg>
        <pc:spChg chg="add mod">
          <ac:chgData name="Tabassum, Naheed" userId="7b7b798a-2f7f-4cfd-b2a9-b39d41d72be9" providerId="ADAL" clId="{9F39909A-7C77-4DFB-B4E3-D84D598D26E5}" dt="2024-03-20T19:04:30.541" v="2779" actId="5793"/>
          <ac:spMkLst>
            <pc:docMk/>
            <pc:sldMk cId="1169996559" sldId="332"/>
            <ac:spMk id="8" creationId="{9771EAE3-B77A-C908-F3E4-ACE982A9421E}"/>
          </ac:spMkLst>
        </pc:spChg>
        <pc:spChg chg="mod ord">
          <ac:chgData name="Tabassum, Naheed" userId="7b7b798a-2f7f-4cfd-b2a9-b39d41d72be9" providerId="ADAL" clId="{9F39909A-7C77-4DFB-B4E3-D84D598D26E5}" dt="2024-03-20T19:03:44.605" v="2702" actId="1076"/>
          <ac:spMkLst>
            <pc:docMk/>
            <pc:sldMk cId="1169996559" sldId="332"/>
            <ac:spMk id="42" creationId="{BA5D3F66-CB48-3AF2-DDCD-DE9C6917F04B}"/>
          </ac:spMkLst>
        </pc:spChg>
      </pc:sldChg>
      <pc:sldChg chg="addSp modSp mod ord">
        <pc:chgData name="Tabassum, Naheed" userId="7b7b798a-2f7f-4cfd-b2a9-b39d41d72be9" providerId="ADAL" clId="{9F39909A-7C77-4DFB-B4E3-D84D598D26E5}" dt="2024-03-21T11:20:22.344" v="4515" actId="20577"/>
        <pc:sldMkLst>
          <pc:docMk/>
          <pc:sldMk cId="3239363359" sldId="333"/>
        </pc:sldMkLst>
        <pc:spChg chg="mod">
          <ac:chgData name="Tabassum, Naheed" userId="7b7b798a-2f7f-4cfd-b2a9-b39d41d72be9" providerId="ADAL" clId="{9F39909A-7C77-4DFB-B4E3-D84D598D26E5}" dt="2024-03-21T11:20:22.344" v="4515" actId="20577"/>
          <ac:spMkLst>
            <pc:docMk/>
            <pc:sldMk cId="3239363359" sldId="333"/>
            <ac:spMk id="5" creationId="{C2BD9084-DD9B-9D33-C91E-F74D042E023A}"/>
          </ac:spMkLst>
        </pc:spChg>
        <pc:spChg chg="add mod">
          <ac:chgData name="Tabassum, Naheed" userId="7b7b798a-2f7f-4cfd-b2a9-b39d41d72be9" providerId="ADAL" clId="{9F39909A-7C77-4DFB-B4E3-D84D598D26E5}" dt="2024-03-19T13:14:22.722" v="1826" actId="1076"/>
          <ac:spMkLst>
            <pc:docMk/>
            <pc:sldMk cId="3239363359" sldId="333"/>
            <ac:spMk id="8" creationId="{B72F5335-3928-76E8-18F1-61CF8DB8173B}"/>
          </ac:spMkLst>
        </pc:spChg>
        <pc:picChg chg="mod">
          <ac:chgData name="Tabassum, Naheed" userId="7b7b798a-2f7f-4cfd-b2a9-b39d41d72be9" providerId="ADAL" clId="{9F39909A-7C77-4DFB-B4E3-D84D598D26E5}" dt="2024-03-19T13:15:28.785" v="1828" actId="1076"/>
          <ac:picMkLst>
            <pc:docMk/>
            <pc:sldMk cId="3239363359" sldId="333"/>
            <ac:picMk id="3" creationId="{BA7A0AE8-494D-B4CA-74F2-4F2E34E96E52}"/>
          </ac:picMkLst>
        </pc:picChg>
      </pc:sldChg>
      <pc:sldChg chg="add del">
        <pc:chgData name="Tabassum, Naheed" userId="7b7b798a-2f7f-4cfd-b2a9-b39d41d72be9" providerId="ADAL" clId="{9F39909A-7C77-4DFB-B4E3-D84D598D26E5}" dt="2024-03-20T14:07:30.835" v="1905"/>
        <pc:sldMkLst>
          <pc:docMk/>
          <pc:sldMk cId="1826122966" sldId="334"/>
        </pc:sldMkLst>
      </pc:sldChg>
      <pc:sldChg chg="add del setBg">
        <pc:chgData name="Tabassum, Naheed" userId="7b7b798a-2f7f-4cfd-b2a9-b39d41d72be9" providerId="ADAL" clId="{9F39909A-7C77-4DFB-B4E3-D84D598D26E5}" dt="2024-03-20T14:18:28.749" v="1979" actId="2696"/>
        <pc:sldMkLst>
          <pc:docMk/>
          <pc:sldMk cId="2972397748" sldId="334"/>
        </pc:sldMkLst>
      </pc:sldChg>
      <pc:sldChg chg="del">
        <pc:chgData name="Tabassum, Naheed" userId="7b7b798a-2f7f-4cfd-b2a9-b39d41d72be9" providerId="ADAL" clId="{9F39909A-7C77-4DFB-B4E3-D84D598D26E5}" dt="2024-03-20T14:18:50.788" v="1981" actId="2696"/>
        <pc:sldMkLst>
          <pc:docMk/>
          <pc:sldMk cId="3106397574" sldId="334"/>
        </pc:sldMkLst>
      </pc:sldChg>
      <pc:sldChg chg="addSp delSp modSp add mod ord">
        <pc:chgData name="Tabassum, Naheed" userId="7b7b798a-2f7f-4cfd-b2a9-b39d41d72be9" providerId="ADAL" clId="{9F39909A-7C77-4DFB-B4E3-D84D598D26E5}" dt="2024-03-21T13:14:10.461" v="4653" actId="20577"/>
        <pc:sldMkLst>
          <pc:docMk/>
          <pc:sldMk cId="1237646005" sldId="335"/>
        </pc:sldMkLst>
        <pc:spChg chg="add del mod">
          <ac:chgData name="Tabassum, Naheed" userId="7b7b798a-2f7f-4cfd-b2a9-b39d41d72be9" providerId="ADAL" clId="{9F39909A-7C77-4DFB-B4E3-D84D598D26E5}" dt="2024-03-20T14:19:38.361" v="2008" actId="21"/>
          <ac:spMkLst>
            <pc:docMk/>
            <pc:sldMk cId="1237646005" sldId="335"/>
            <ac:spMk id="3" creationId="{96BFF121-3912-9B5C-0B50-FF1F6FFDC477}"/>
          </ac:spMkLst>
        </pc:spChg>
        <pc:spChg chg="add del mod">
          <ac:chgData name="Tabassum, Naheed" userId="7b7b798a-2f7f-4cfd-b2a9-b39d41d72be9" providerId="ADAL" clId="{9F39909A-7C77-4DFB-B4E3-D84D598D26E5}" dt="2024-03-20T14:20:26.347" v="2010" actId="21"/>
          <ac:spMkLst>
            <pc:docMk/>
            <pc:sldMk cId="1237646005" sldId="335"/>
            <ac:spMk id="5" creationId="{2C7F4D6A-7574-4B77-2E9A-497D3C090796}"/>
          </ac:spMkLst>
        </pc:spChg>
        <pc:spChg chg="mod">
          <ac:chgData name="Tabassum, Naheed" userId="7b7b798a-2f7f-4cfd-b2a9-b39d41d72be9" providerId="ADAL" clId="{9F39909A-7C77-4DFB-B4E3-D84D598D26E5}" dt="2024-03-21T13:14:10.461" v="4653" actId="20577"/>
          <ac:spMkLst>
            <pc:docMk/>
            <pc:sldMk cId="1237646005" sldId="335"/>
            <ac:spMk id="6" creationId="{00000000-0000-0000-0000-000000000000}"/>
          </ac:spMkLst>
        </pc:spChg>
        <pc:spChg chg="del">
          <ac:chgData name="Tabassum, Naheed" userId="7b7b798a-2f7f-4cfd-b2a9-b39d41d72be9" providerId="ADAL" clId="{9F39909A-7C77-4DFB-B4E3-D84D598D26E5}" dt="2024-03-20T14:19:33.364" v="2007" actId="21"/>
          <ac:spMkLst>
            <pc:docMk/>
            <pc:sldMk cId="1237646005" sldId="335"/>
            <ac:spMk id="7" creationId="{00000000-0000-0000-0000-000000000000}"/>
          </ac:spMkLst>
        </pc:spChg>
        <pc:spChg chg="del">
          <ac:chgData name="Tabassum, Naheed" userId="7b7b798a-2f7f-4cfd-b2a9-b39d41d72be9" providerId="ADAL" clId="{9F39909A-7C77-4DFB-B4E3-D84D598D26E5}" dt="2024-03-20T14:19:43.142" v="2009" actId="21"/>
          <ac:spMkLst>
            <pc:docMk/>
            <pc:sldMk cId="1237646005" sldId="335"/>
            <ac:spMk id="8" creationId="{00000000-0000-0000-0000-000000000000}"/>
          </ac:spMkLst>
        </pc:spChg>
        <pc:spChg chg="del mod">
          <ac:chgData name="Tabassum, Naheed" userId="7b7b798a-2f7f-4cfd-b2a9-b39d41d72be9" providerId="ADAL" clId="{9F39909A-7C77-4DFB-B4E3-D84D598D26E5}" dt="2024-03-21T09:12:25.598" v="3262" actId="21"/>
          <ac:spMkLst>
            <pc:docMk/>
            <pc:sldMk cId="1237646005" sldId="335"/>
            <ac:spMk id="9" creationId="{00000000-0000-0000-0000-000000000000}"/>
          </ac:spMkLst>
        </pc:spChg>
      </pc:sldChg>
      <pc:sldChg chg="addSp delSp modSp mod">
        <pc:chgData name="Tabassum, Naheed" userId="7b7b798a-2f7f-4cfd-b2a9-b39d41d72be9" providerId="ADAL" clId="{9F39909A-7C77-4DFB-B4E3-D84D598D26E5}" dt="2024-03-21T15:19:09.342" v="4734" actId="20577"/>
        <pc:sldMkLst>
          <pc:docMk/>
          <pc:sldMk cId="282865760" sldId="336"/>
        </pc:sldMkLst>
        <pc:spChg chg="add del mod">
          <ac:chgData name="Tabassum, Naheed" userId="7b7b798a-2f7f-4cfd-b2a9-b39d41d72be9" providerId="ADAL" clId="{9F39909A-7C77-4DFB-B4E3-D84D598D26E5}" dt="2024-03-21T09:12:11.834" v="3261" actId="21"/>
          <ac:spMkLst>
            <pc:docMk/>
            <pc:sldMk cId="282865760" sldId="336"/>
            <ac:spMk id="3" creationId="{2621A516-1964-CC41-2B23-E1732393D915}"/>
          </ac:spMkLst>
        </pc:spChg>
        <pc:spChg chg="mod">
          <ac:chgData name="Tabassum, Naheed" userId="7b7b798a-2f7f-4cfd-b2a9-b39d41d72be9" providerId="ADAL" clId="{9F39909A-7C77-4DFB-B4E3-D84D598D26E5}" dt="2024-03-21T15:19:09.342" v="4734" actId="20577"/>
          <ac:spMkLst>
            <pc:docMk/>
            <pc:sldMk cId="282865760" sldId="336"/>
            <ac:spMk id="6" creationId="{00000000-0000-0000-0000-000000000000}"/>
          </ac:spMkLst>
        </pc:spChg>
        <pc:spChg chg="del">
          <ac:chgData name="Tabassum, Naheed" userId="7b7b798a-2f7f-4cfd-b2a9-b39d41d72be9" providerId="ADAL" clId="{9F39909A-7C77-4DFB-B4E3-D84D598D26E5}" dt="2024-03-21T09:11:50.031" v="3260" actId="478"/>
          <ac:spMkLst>
            <pc:docMk/>
            <pc:sldMk cId="282865760" sldId="336"/>
            <ac:spMk id="9" creationId="{00000000-0000-0000-0000-000000000000}"/>
          </ac:spMkLst>
        </pc:spChg>
      </pc:sldChg>
      <pc:sldChg chg="add del setBg">
        <pc:chgData name="Tabassum, Naheed" userId="7b7b798a-2f7f-4cfd-b2a9-b39d41d72be9" providerId="ADAL" clId="{9F39909A-7C77-4DFB-B4E3-D84D598D26E5}" dt="2024-03-20T14:20:51.979" v="2012"/>
        <pc:sldMkLst>
          <pc:docMk/>
          <pc:sldMk cId="4195180279" sldId="336"/>
        </pc:sldMkLst>
      </pc:sldChg>
      <pc:sldChg chg="addSp delSp modSp mod">
        <pc:chgData name="Tabassum, Naheed" userId="7b7b798a-2f7f-4cfd-b2a9-b39d41d72be9" providerId="ADAL" clId="{9F39909A-7C77-4DFB-B4E3-D84D598D26E5}" dt="2024-03-21T09:13:54.129" v="3290" actId="21"/>
        <pc:sldMkLst>
          <pc:docMk/>
          <pc:sldMk cId="462261767" sldId="337"/>
        </pc:sldMkLst>
        <pc:spChg chg="add del mod">
          <ac:chgData name="Tabassum, Naheed" userId="7b7b798a-2f7f-4cfd-b2a9-b39d41d72be9" providerId="ADAL" clId="{9F39909A-7C77-4DFB-B4E3-D84D598D26E5}" dt="2024-03-21T09:13:54.129" v="3290" actId="21"/>
          <ac:spMkLst>
            <pc:docMk/>
            <pc:sldMk cId="462261767" sldId="337"/>
            <ac:spMk id="3" creationId="{A61DB3E4-3060-D1B7-A6D7-0102A4FC4B47}"/>
          </ac:spMkLst>
        </pc:spChg>
        <pc:spChg chg="mod">
          <ac:chgData name="Tabassum, Naheed" userId="7b7b798a-2f7f-4cfd-b2a9-b39d41d72be9" providerId="ADAL" clId="{9F39909A-7C77-4DFB-B4E3-D84D598D26E5}" dt="2024-03-20T14:22:43.373" v="2127" actId="20577"/>
          <ac:spMkLst>
            <pc:docMk/>
            <pc:sldMk cId="462261767" sldId="337"/>
            <ac:spMk id="6" creationId="{00000000-0000-0000-0000-000000000000}"/>
          </ac:spMkLst>
        </pc:spChg>
        <pc:spChg chg="del">
          <ac:chgData name="Tabassum, Naheed" userId="7b7b798a-2f7f-4cfd-b2a9-b39d41d72be9" providerId="ADAL" clId="{9F39909A-7C77-4DFB-B4E3-D84D598D26E5}" dt="2024-03-21T09:13:46.822" v="3289" actId="21"/>
          <ac:spMkLst>
            <pc:docMk/>
            <pc:sldMk cId="462261767" sldId="337"/>
            <ac:spMk id="9" creationId="{00000000-0000-0000-0000-000000000000}"/>
          </ac:spMkLst>
        </pc:spChg>
      </pc:sldChg>
      <pc:sldChg chg="modSp del mod ord">
        <pc:chgData name="Tabassum, Naheed" userId="7b7b798a-2f7f-4cfd-b2a9-b39d41d72be9" providerId="ADAL" clId="{9F39909A-7C77-4DFB-B4E3-D84D598D26E5}" dt="2024-03-21T15:19:18.939" v="4735" actId="2696"/>
        <pc:sldMkLst>
          <pc:docMk/>
          <pc:sldMk cId="3527127359" sldId="338"/>
        </pc:sldMkLst>
        <pc:spChg chg="mod">
          <ac:chgData name="Tabassum, Naheed" userId="7b7b798a-2f7f-4cfd-b2a9-b39d41d72be9" providerId="ADAL" clId="{9F39909A-7C77-4DFB-B4E3-D84D598D26E5}" dt="2024-03-20T14:34:51.487" v="2258" actId="20577"/>
          <ac:spMkLst>
            <pc:docMk/>
            <pc:sldMk cId="3527127359" sldId="338"/>
            <ac:spMk id="6" creationId="{00000000-0000-0000-0000-000000000000}"/>
          </ac:spMkLst>
        </pc:spChg>
      </pc:sldChg>
      <pc:sldChg chg="addSp delSp modSp mod">
        <pc:chgData name="Tabassum, Naheed" userId="7b7b798a-2f7f-4cfd-b2a9-b39d41d72be9" providerId="ADAL" clId="{9F39909A-7C77-4DFB-B4E3-D84D598D26E5}" dt="2024-03-21T09:14:25.906" v="3292" actId="21"/>
        <pc:sldMkLst>
          <pc:docMk/>
          <pc:sldMk cId="2434343319" sldId="339"/>
        </pc:sldMkLst>
        <pc:spChg chg="add del mod">
          <ac:chgData name="Tabassum, Naheed" userId="7b7b798a-2f7f-4cfd-b2a9-b39d41d72be9" providerId="ADAL" clId="{9F39909A-7C77-4DFB-B4E3-D84D598D26E5}" dt="2024-03-21T09:14:25.906" v="3292" actId="21"/>
          <ac:spMkLst>
            <pc:docMk/>
            <pc:sldMk cId="2434343319" sldId="339"/>
            <ac:spMk id="3" creationId="{734B53DE-47D0-372B-4BB7-155CB5EF022F}"/>
          </ac:spMkLst>
        </pc:spChg>
        <pc:spChg chg="mod">
          <ac:chgData name="Tabassum, Naheed" userId="7b7b798a-2f7f-4cfd-b2a9-b39d41d72be9" providerId="ADAL" clId="{9F39909A-7C77-4DFB-B4E3-D84D598D26E5}" dt="2024-03-20T14:35:18.005" v="2272" actId="20577"/>
          <ac:spMkLst>
            <pc:docMk/>
            <pc:sldMk cId="2434343319" sldId="339"/>
            <ac:spMk id="6" creationId="{00000000-0000-0000-0000-000000000000}"/>
          </ac:spMkLst>
        </pc:spChg>
        <pc:spChg chg="del">
          <ac:chgData name="Tabassum, Naheed" userId="7b7b798a-2f7f-4cfd-b2a9-b39d41d72be9" providerId="ADAL" clId="{9F39909A-7C77-4DFB-B4E3-D84D598D26E5}" dt="2024-03-21T09:14:19.866" v="3291" actId="21"/>
          <ac:spMkLst>
            <pc:docMk/>
            <pc:sldMk cId="2434343319" sldId="339"/>
            <ac:spMk id="9" creationId="{00000000-0000-0000-0000-000000000000}"/>
          </ac:spMkLst>
        </pc:spChg>
      </pc:sldChg>
      <pc:sldChg chg="addSp delSp modSp mod">
        <pc:chgData name="Tabassum, Naheed" userId="7b7b798a-2f7f-4cfd-b2a9-b39d41d72be9" providerId="ADAL" clId="{9F39909A-7C77-4DFB-B4E3-D84D598D26E5}" dt="2024-03-21T09:34:02.750" v="3299" actId="21"/>
        <pc:sldMkLst>
          <pc:docMk/>
          <pc:sldMk cId="1138045372" sldId="340"/>
        </pc:sldMkLst>
        <pc:spChg chg="add del mod">
          <ac:chgData name="Tabassum, Naheed" userId="7b7b798a-2f7f-4cfd-b2a9-b39d41d72be9" providerId="ADAL" clId="{9F39909A-7C77-4DFB-B4E3-D84D598D26E5}" dt="2024-03-21T09:34:02.750" v="3299" actId="21"/>
          <ac:spMkLst>
            <pc:docMk/>
            <pc:sldMk cId="1138045372" sldId="340"/>
            <ac:spMk id="3" creationId="{F0B316AC-8806-7D93-17B1-73933952C5C7}"/>
          </ac:spMkLst>
        </pc:spChg>
        <pc:spChg chg="mod">
          <ac:chgData name="Tabassum, Naheed" userId="7b7b798a-2f7f-4cfd-b2a9-b39d41d72be9" providerId="ADAL" clId="{9F39909A-7C77-4DFB-B4E3-D84D598D26E5}" dt="2024-03-20T14:35:59.650" v="2310" actId="20577"/>
          <ac:spMkLst>
            <pc:docMk/>
            <pc:sldMk cId="1138045372" sldId="340"/>
            <ac:spMk id="6" creationId="{00000000-0000-0000-0000-000000000000}"/>
          </ac:spMkLst>
        </pc:spChg>
        <pc:spChg chg="del">
          <ac:chgData name="Tabassum, Naheed" userId="7b7b798a-2f7f-4cfd-b2a9-b39d41d72be9" providerId="ADAL" clId="{9F39909A-7C77-4DFB-B4E3-D84D598D26E5}" dt="2024-03-21T09:33:57.321" v="3298" actId="21"/>
          <ac:spMkLst>
            <pc:docMk/>
            <pc:sldMk cId="1138045372" sldId="340"/>
            <ac:spMk id="9" creationId="{00000000-0000-0000-0000-000000000000}"/>
          </ac:spMkLst>
        </pc:spChg>
      </pc:sldChg>
      <pc:sldChg chg="addSp delSp modSp mod">
        <pc:chgData name="Tabassum, Naheed" userId="7b7b798a-2f7f-4cfd-b2a9-b39d41d72be9" providerId="ADAL" clId="{9F39909A-7C77-4DFB-B4E3-D84D598D26E5}" dt="2024-03-21T09:35:00.233" v="3301" actId="21"/>
        <pc:sldMkLst>
          <pc:docMk/>
          <pc:sldMk cId="3059094036" sldId="341"/>
        </pc:sldMkLst>
        <pc:spChg chg="add del mod">
          <ac:chgData name="Tabassum, Naheed" userId="7b7b798a-2f7f-4cfd-b2a9-b39d41d72be9" providerId="ADAL" clId="{9F39909A-7C77-4DFB-B4E3-D84D598D26E5}" dt="2024-03-21T09:35:00.233" v="3301" actId="21"/>
          <ac:spMkLst>
            <pc:docMk/>
            <pc:sldMk cId="3059094036" sldId="341"/>
            <ac:spMk id="3" creationId="{DB331F2A-5106-A217-E6AA-0CDFB4B0C59B}"/>
          </ac:spMkLst>
        </pc:spChg>
        <pc:spChg chg="mod">
          <ac:chgData name="Tabassum, Naheed" userId="7b7b798a-2f7f-4cfd-b2a9-b39d41d72be9" providerId="ADAL" clId="{9F39909A-7C77-4DFB-B4E3-D84D598D26E5}" dt="2024-03-20T14:36:27.331" v="2362" actId="20577"/>
          <ac:spMkLst>
            <pc:docMk/>
            <pc:sldMk cId="3059094036" sldId="341"/>
            <ac:spMk id="6" creationId="{00000000-0000-0000-0000-000000000000}"/>
          </ac:spMkLst>
        </pc:spChg>
        <pc:spChg chg="del">
          <ac:chgData name="Tabassum, Naheed" userId="7b7b798a-2f7f-4cfd-b2a9-b39d41d72be9" providerId="ADAL" clId="{9F39909A-7C77-4DFB-B4E3-D84D598D26E5}" dt="2024-03-21T09:34:55.879" v="3300" actId="21"/>
          <ac:spMkLst>
            <pc:docMk/>
            <pc:sldMk cId="3059094036" sldId="341"/>
            <ac:spMk id="9" creationId="{00000000-0000-0000-0000-000000000000}"/>
          </ac:spMkLst>
        </pc:spChg>
      </pc:sldChg>
      <pc:sldChg chg="modSp new del mod">
        <pc:chgData name="Tabassum, Naheed" userId="7b7b798a-2f7f-4cfd-b2a9-b39d41d72be9" providerId="ADAL" clId="{9F39909A-7C77-4DFB-B4E3-D84D598D26E5}" dt="2024-03-20T14:39:20.565" v="2406" actId="2696"/>
        <pc:sldMkLst>
          <pc:docMk/>
          <pc:sldMk cId="521908086" sldId="342"/>
        </pc:sldMkLst>
        <pc:spChg chg="mod">
          <ac:chgData name="Tabassum, Naheed" userId="7b7b798a-2f7f-4cfd-b2a9-b39d41d72be9" providerId="ADAL" clId="{9F39909A-7C77-4DFB-B4E3-D84D598D26E5}" dt="2024-03-20T14:39:05.661" v="2404" actId="20577"/>
          <ac:spMkLst>
            <pc:docMk/>
            <pc:sldMk cId="521908086" sldId="342"/>
            <ac:spMk id="2" creationId="{E82EDC62-5998-23C6-D71B-81D14E543996}"/>
          </ac:spMkLst>
        </pc:spChg>
      </pc:sldChg>
      <pc:sldChg chg="delSp modSp add mod">
        <pc:chgData name="Tabassum, Naheed" userId="7b7b798a-2f7f-4cfd-b2a9-b39d41d72be9" providerId="ADAL" clId="{9F39909A-7C77-4DFB-B4E3-D84D598D26E5}" dt="2024-03-21T11:21:45.583" v="4529" actId="20577"/>
        <pc:sldMkLst>
          <pc:docMk/>
          <pc:sldMk cId="2794614124" sldId="343"/>
        </pc:sldMkLst>
        <pc:spChg chg="mod">
          <ac:chgData name="Tabassum, Naheed" userId="7b7b798a-2f7f-4cfd-b2a9-b39d41d72be9" providerId="ADAL" clId="{9F39909A-7C77-4DFB-B4E3-D84D598D26E5}" dt="2024-03-21T11:21:45.583" v="4529" actId="20577"/>
          <ac:spMkLst>
            <pc:docMk/>
            <pc:sldMk cId="2794614124" sldId="343"/>
            <ac:spMk id="5" creationId="{B434D7FC-83A1-B3FC-C592-13543B840050}"/>
          </ac:spMkLst>
        </pc:spChg>
        <pc:spChg chg="mod">
          <ac:chgData name="Tabassum, Naheed" userId="7b7b798a-2f7f-4cfd-b2a9-b39d41d72be9" providerId="ADAL" clId="{9F39909A-7C77-4DFB-B4E3-D84D598D26E5}" dt="2024-03-20T14:39:37.172" v="2431" actId="20577"/>
          <ac:spMkLst>
            <pc:docMk/>
            <pc:sldMk cId="2794614124" sldId="343"/>
            <ac:spMk id="7" creationId="{929F8BA8-335C-C9DE-A014-671A6AF7673E}"/>
          </ac:spMkLst>
        </pc:spChg>
        <pc:graphicFrameChg chg="del mod">
          <ac:chgData name="Tabassum, Naheed" userId="7b7b798a-2f7f-4cfd-b2a9-b39d41d72be9" providerId="ADAL" clId="{9F39909A-7C77-4DFB-B4E3-D84D598D26E5}" dt="2024-03-20T14:39:29.985" v="2410" actId="478"/>
          <ac:graphicFrameMkLst>
            <pc:docMk/>
            <pc:sldMk cId="2794614124" sldId="343"/>
            <ac:graphicFrameMk id="49" creationId="{F6125358-9F5B-3654-FEA6-4F425A2B3493}"/>
          </ac:graphicFrameMkLst>
        </pc:graphicFrameChg>
      </pc:sldChg>
      <pc:sldChg chg="delSp modSp add mod">
        <pc:chgData name="Tabassum, Naheed" userId="7b7b798a-2f7f-4cfd-b2a9-b39d41d72be9" providerId="ADAL" clId="{9F39909A-7C77-4DFB-B4E3-D84D598D26E5}" dt="2024-03-21T11:21:49.679" v="4531" actId="20577"/>
        <pc:sldMkLst>
          <pc:docMk/>
          <pc:sldMk cId="4014839326" sldId="344"/>
        </pc:sldMkLst>
        <pc:spChg chg="mod">
          <ac:chgData name="Tabassum, Naheed" userId="7b7b798a-2f7f-4cfd-b2a9-b39d41d72be9" providerId="ADAL" clId="{9F39909A-7C77-4DFB-B4E3-D84D598D26E5}" dt="2024-03-21T11:21:49.679" v="4531" actId="20577"/>
          <ac:spMkLst>
            <pc:docMk/>
            <pc:sldMk cId="4014839326" sldId="344"/>
            <ac:spMk id="5" creationId="{B434D7FC-83A1-B3FC-C592-13543B840050}"/>
          </ac:spMkLst>
        </pc:spChg>
        <pc:spChg chg="mod">
          <ac:chgData name="Tabassum, Naheed" userId="7b7b798a-2f7f-4cfd-b2a9-b39d41d72be9" providerId="ADAL" clId="{9F39909A-7C77-4DFB-B4E3-D84D598D26E5}" dt="2024-03-20T14:40:06.812" v="2461" actId="20577"/>
          <ac:spMkLst>
            <pc:docMk/>
            <pc:sldMk cId="4014839326" sldId="344"/>
            <ac:spMk id="7" creationId="{929F8BA8-335C-C9DE-A014-671A6AF7673E}"/>
          </ac:spMkLst>
        </pc:spChg>
        <pc:graphicFrameChg chg="del mod">
          <ac:chgData name="Tabassum, Naheed" userId="7b7b798a-2f7f-4cfd-b2a9-b39d41d72be9" providerId="ADAL" clId="{9F39909A-7C77-4DFB-B4E3-D84D598D26E5}" dt="2024-03-20T14:39:52.417" v="2440" actId="478"/>
          <ac:graphicFrameMkLst>
            <pc:docMk/>
            <pc:sldMk cId="4014839326" sldId="344"/>
            <ac:graphicFrameMk id="49" creationId="{F6125358-9F5B-3654-FEA6-4F425A2B3493}"/>
          </ac:graphicFrameMkLst>
        </pc:graphicFrameChg>
      </pc:sldChg>
      <pc:sldChg chg="new add del">
        <pc:chgData name="Tabassum, Naheed" userId="7b7b798a-2f7f-4cfd-b2a9-b39d41d72be9" providerId="ADAL" clId="{9F39909A-7C77-4DFB-B4E3-D84D598D26E5}" dt="2024-03-20T18:55:40.488" v="2622" actId="680"/>
        <pc:sldMkLst>
          <pc:docMk/>
          <pc:sldMk cId="3100491030" sldId="345"/>
        </pc:sldMkLst>
      </pc:sldChg>
      <pc:sldChg chg="addSp delSp modSp del mod">
        <pc:chgData name="Tabassum, Naheed" userId="7b7b798a-2f7f-4cfd-b2a9-b39d41d72be9" providerId="ADAL" clId="{9F39909A-7C77-4DFB-B4E3-D84D598D26E5}" dt="2024-03-21T11:22:27.361" v="4532" actId="2696"/>
        <pc:sldMkLst>
          <pc:docMk/>
          <pc:sldMk cId="4144608429" sldId="345"/>
        </pc:sldMkLst>
        <pc:spChg chg="mod">
          <ac:chgData name="Tabassum, Naheed" userId="7b7b798a-2f7f-4cfd-b2a9-b39d41d72be9" providerId="ADAL" clId="{9F39909A-7C77-4DFB-B4E3-D84D598D26E5}" dt="2024-03-20T19:04:53.740" v="2791" actId="20577"/>
          <ac:spMkLst>
            <pc:docMk/>
            <pc:sldMk cId="4144608429" sldId="345"/>
            <ac:spMk id="7" creationId="{485FAB02-BF08-3EFE-17D5-F3357BA86C02}"/>
          </ac:spMkLst>
        </pc:spChg>
        <pc:spChg chg="del mod">
          <ac:chgData name="Tabassum, Naheed" userId="7b7b798a-2f7f-4cfd-b2a9-b39d41d72be9" providerId="ADAL" clId="{9F39909A-7C77-4DFB-B4E3-D84D598D26E5}" dt="2024-03-20T19:25:12.476" v="3030" actId="21"/>
          <ac:spMkLst>
            <pc:docMk/>
            <pc:sldMk cId="4144608429" sldId="345"/>
            <ac:spMk id="42" creationId="{BA5D3F66-CB48-3AF2-DDCD-DE9C6917F04B}"/>
          </ac:spMkLst>
        </pc:spChg>
        <pc:graphicFrameChg chg="add del mod modGraphic">
          <ac:chgData name="Tabassum, Naheed" userId="7b7b798a-2f7f-4cfd-b2a9-b39d41d72be9" providerId="ADAL" clId="{9F39909A-7C77-4DFB-B4E3-D84D598D26E5}" dt="2024-03-20T19:26:13.251" v="3033" actId="1032"/>
          <ac:graphicFrameMkLst>
            <pc:docMk/>
            <pc:sldMk cId="4144608429" sldId="345"/>
            <ac:graphicFrameMk id="3" creationId="{0D894CE7-1325-D7CB-BBAD-EB7917ACC7CE}"/>
          </ac:graphicFrameMkLst>
        </pc:graphicFrameChg>
        <pc:graphicFrameChg chg="add del mod modGraphic">
          <ac:chgData name="Tabassum, Naheed" userId="7b7b798a-2f7f-4cfd-b2a9-b39d41d72be9" providerId="ADAL" clId="{9F39909A-7C77-4DFB-B4E3-D84D598D26E5}" dt="2024-03-20T19:29:07.614" v="3049" actId="21"/>
          <ac:graphicFrameMkLst>
            <pc:docMk/>
            <pc:sldMk cId="4144608429" sldId="345"/>
            <ac:graphicFrameMk id="8" creationId="{3507F47A-28A6-BF98-0CFD-23FB12D3C04B}"/>
          </ac:graphicFrameMkLst>
        </pc:graphicFrameChg>
        <pc:graphicFrameChg chg="add mod modGraphic">
          <ac:chgData name="Tabassum, Naheed" userId="7b7b798a-2f7f-4cfd-b2a9-b39d41d72be9" providerId="ADAL" clId="{9F39909A-7C77-4DFB-B4E3-D84D598D26E5}" dt="2024-03-20T19:36:08.313" v="3076" actId="1076"/>
          <ac:graphicFrameMkLst>
            <pc:docMk/>
            <pc:sldMk cId="4144608429" sldId="345"/>
            <ac:graphicFrameMk id="9" creationId="{53CE0EA7-D561-B4AA-ED21-9ACBAE93361D}"/>
          </ac:graphicFrameMkLst>
        </pc:graphicFrameChg>
        <pc:picChg chg="del">
          <ac:chgData name="Tabassum, Naheed" userId="7b7b798a-2f7f-4cfd-b2a9-b39d41d72be9" providerId="ADAL" clId="{9F39909A-7C77-4DFB-B4E3-D84D598D26E5}" dt="2024-03-20T19:09:40.009" v="3027" actId="478"/>
          <ac:picMkLst>
            <pc:docMk/>
            <pc:sldMk cId="4144608429" sldId="345"/>
            <ac:picMk id="2" creationId="{412E1B0D-706F-9F69-1854-518C6B1B0FA3}"/>
          </ac:picMkLst>
        </pc:picChg>
        <pc:picChg chg="add del mod">
          <ac:chgData name="Tabassum, Naheed" userId="7b7b798a-2f7f-4cfd-b2a9-b39d41d72be9" providerId="ADAL" clId="{9F39909A-7C77-4DFB-B4E3-D84D598D26E5}" dt="2024-03-20T19:35:43.007" v="3066" actId="478"/>
          <ac:picMkLst>
            <pc:docMk/>
            <pc:sldMk cId="4144608429" sldId="345"/>
            <ac:picMk id="1026" creationId="{DE71D8BD-E51F-7F43-C9B3-8F9122E5E855}"/>
          </ac:picMkLst>
        </pc:picChg>
        <pc:picChg chg="add mod">
          <ac:chgData name="Tabassum, Naheed" userId="7b7b798a-2f7f-4cfd-b2a9-b39d41d72be9" providerId="ADAL" clId="{9F39909A-7C77-4DFB-B4E3-D84D598D26E5}" dt="2024-03-20T19:36:17.303" v="3079" actId="1076"/>
          <ac:picMkLst>
            <pc:docMk/>
            <pc:sldMk cId="4144608429" sldId="345"/>
            <ac:picMk id="1028" creationId="{48438E98-CB87-AB19-8934-31B01A6EE707}"/>
          </ac:picMkLst>
        </pc:picChg>
      </pc:sldChg>
      <pc:sldChg chg="modSp add mod">
        <pc:chgData name="Tabassum, Naheed" userId="7b7b798a-2f7f-4cfd-b2a9-b39d41d72be9" providerId="ADAL" clId="{9F39909A-7C77-4DFB-B4E3-D84D598D26E5}" dt="2024-03-21T09:07:16.217" v="3118" actId="1076"/>
        <pc:sldMkLst>
          <pc:docMk/>
          <pc:sldMk cId="2585644918" sldId="346"/>
        </pc:sldMkLst>
        <pc:spChg chg="mod">
          <ac:chgData name="Tabassum, Naheed" userId="7b7b798a-2f7f-4cfd-b2a9-b39d41d72be9" providerId="ADAL" clId="{9F39909A-7C77-4DFB-B4E3-D84D598D26E5}" dt="2024-03-21T09:04:08.290" v="3108" actId="20577"/>
          <ac:spMkLst>
            <pc:docMk/>
            <pc:sldMk cId="2585644918" sldId="346"/>
            <ac:spMk id="7" creationId="{485FAB02-BF08-3EFE-17D5-F3357BA86C02}"/>
          </ac:spMkLst>
        </pc:spChg>
        <pc:spChg chg="mod">
          <ac:chgData name="Tabassum, Naheed" userId="7b7b798a-2f7f-4cfd-b2a9-b39d41d72be9" providerId="ADAL" clId="{9F39909A-7C77-4DFB-B4E3-D84D598D26E5}" dt="2024-03-21T09:07:16.217" v="3118" actId="1076"/>
          <ac:spMkLst>
            <pc:docMk/>
            <pc:sldMk cId="2585644918" sldId="346"/>
            <ac:spMk id="12" creationId="{A11ABFD4-E9DB-3049-B778-7256F59A50E1}"/>
          </ac:spMkLst>
        </pc:spChg>
      </pc:sldChg>
      <pc:sldChg chg="modSp mod modShow">
        <pc:chgData name="Tabassum, Naheed" userId="7b7b798a-2f7f-4cfd-b2a9-b39d41d72be9" providerId="ADAL" clId="{9F39909A-7C77-4DFB-B4E3-D84D598D26E5}" dt="2024-03-21T11:19:57.278" v="4506" actId="20577"/>
        <pc:sldMkLst>
          <pc:docMk/>
          <pc:sldMk cId="1222179280" sldId="347"/>
        </pc:sldMkLst>
        <pc:spChg chg="mod">
          <ac:chgData name="Tabassum, Naheed" userId="7b7b798a-2f7f-4cfd-b2a9-b39d41d72be9" providerId="ADAL" clId="{9F39909A-7C77-4DFB-B4E3-D84D598D26E5}" dt="2024-03-21T11:19:57.278" v="4506" actId="20577"/>
          <ac:spMkLst>
            <pc:docMk/>
            <pc:sldMk cId="1222179280" sldId="347"/>
            <ac:spMk id="5" creationId="{E073043A-DBC0-1019-599D-6752CBAE46B9}"/>
          </ac:spMkLst>
        </pc:spChg>
        <pc:spChg chg="mod">
          <ac:chgData name="Tabassum, Naheed" userId="7b7b798a-2f7f-4cfd-b2a9-b39d41d72be9" providerId="ADAL" clId="{9F39909A-7C77-4DFB-B4E3-D84D598D26E5}" dt="2024-03-21T09:08:21.432" v="3130" actId="20577"/>
          <ac:spMkLst>
            <pc:docMk/>
            <pc:sldMk cId="1222179280" sldId="347"/>
            <ac:spMk id="7" creationId="{485FAB02-BF08-3EFE-17D5-F3357BA86C02}"/>
          </ac:spMkLst>
        </pc:spChg>
        <pc:spChg chg="mod">
          <ac:chgData name="Tabassum, Naheed" userId="7b7b798a-2f7f-4cfd-b2a9-b39d41d72be9" providerId="ADAL" clId="{9F39909A-7C77-4DFB-B4E3-D84D598D26E5}" dt="2024-03-21T09:09:22.227" v="3161" actId="1076"/>
          <ac:spMkLst>
            <pc:docMk/>
            <pc:sldMk cId="1222179280" sldId="347"/>
            <ac:spMk id="8" creationId="{9E02F551-8F69-7DC5-288D-EDCCCCEDAD13}"/>
          </ac:spMkLst>
        </pc:spChg>
        <pc:picChg chg="mod">
          <ac:chgData name="Tabassum, Naheed" userId="7b7b798a-2f7f-4cfd-b2a9-b39d41d72be9" providerId="ADAL" clId="{9F39909A-7C77-4DFB-B4E3-D84D598D26E5}" dt="2024-03-21T09:09:29.458" v="3163" actId="1076"/>
          <ac:picMkLst>
            <pc:docMk/>
            <pc:sldMk cId="1222179280" sldId="347"/>
            <ac:picMk id="2" creationId="{6668C5A6-AFFA-8D55-680F-60A61AA357AD}"/>
          </ac:picMkLst>
        </pc:picChg>
        <pc:picChg chg="mod">
          <ac:chgData name="Tabassum, Naheed" userId="7b7b798a-2f7f-4cfd-b2a9-b39d41d72be9" providerId="ADAL" clId="{9F39909A-7C77-4DFB-B4E3-D84D598D26E5}" dt="2024-03-21T09:09:26.245" v="3162" actId="1076"/>
          <ac:picMkLst>
            <pc:docMk/>
            <pc:sldMk cId="1222179280" sldId="347"/>
            <ac:picMk id="9" creationId="{3DA306D0-4A0F-EDF7-F127-B3BD78631900}"/>
          </ac:picMkLst>
        </pc:picChg>
      </pc:sldChg>
      <pc:sldChg chg="add del setBg">
        <pc:chgData name="Tabassum, Naheed" userId="7b7b798a-2f7f-4cfd-b2a9-b39d41d72be9" providerId="ADAL" clId="{9F39909A-7C77-4DFB-B4E3-D84D598D26E5}" dt="2024-03-21T09:10:43.710" v="3168" actId="2696"/>
        <pc:sldMkLst>
          <pc:docMk/>
          <pc:sldMk cId="3674899048" sldId="348"/>
        </pc:sldMkLst>
      </pc:sldChg>
      <pc:sldChg chg="add del setBg">
        <pc:chgData name="Tabassum, Naheed" userId="7b7b798a-2f7f-4cfd-b2a9-b39d41d72be9" providerId="ADAL" clId="{9F39909A-7C77-4DFB-B4E3-D84D598D26E5}" dt="2024-03-21T09:10:30.089" v="3165"/>
        <pc:sldMkLst>
          <pc:docMk/>
          <pc:sldMk cId="4158234533" sldId="348"/>
        </pc:sldMkLst>
      </pc:sldChg>
      <pc:sldChg chg="addSp delSp modSp add mod">
        <pc:chgData name="Tabassum, Naheed" userId="7b7b798a-2f7f-4cfd-b2a9-b39d41d72be9" providerId="ADAL" clId="{9F39909A-7C77-4DFB-B4E3-D84D598D26E5}" dt="2024-03-21T09:35:20.360" v="3303" actId="21"/>
        <pc:sldMkLst>
          <pc:docMk/>
          <pc:sldMk cId="2498504438" sldId="349"/>
        </pc:sldMkLst>
        <pc:spChg chg="add del mod">
          <ac:chgData name="Tabassum, Naheed" userId="7b7b798a-2f7f-4cfd-b2a9-b39d41d72be9" providerId="ADAL" clId="{9F39909A-7C77-4DFB-B4E3-D84D598D26E5}" dt="2024-03-21T09:35:20.360" v="3303" actId="21"/>
          <ac:spMkLst>
            <pc:docMk/>
            <pc:sldMk cId="2498504438" sldId="349"/>
            <ac:spMk id="3" creationId="{91542F06-DBC0-97AE-E695-292825F71760}"/>
          </ac:spMkLst>
        </pc:spChg>
        <pc:spChg chg="mod">
          <ac:chgData name="Tabassum, Naheed" userId="7b7b798a-2f7f-4cfd-b2a9-b39d41d72be9" providerId="ADAL" clId="{9F39909A-7C77-4DFB-B4E3-D84D598D26E5}" dt="2024-03-21T09:10:56.189" v="3215" actId="20577"/>
          <ac:spMkLst>
            <pc:docMk/>
            <pc:sldMk cId="2498504438" sldId="349"/>
            <ac:spMk id="6" creationId="{00000000-0000-0000-0000-000000000000}"/>
          </ac:spMkLst>
        </pc:spChg>
        <pc:spChg chg="del">
          <ac:chgData name="Tabassum, Naheed" userId="7b7b798a-2f7f-4cfd-b2a9-b39d41d72be9" providerId="ADAL" clId="{9F39909A-7C77-4DFB-B4E3-D84D598D26E5}" dt="2024-03-21T09:35:16.048" v="3302" actId="21"/>
          <ac:spMkLst>
            <pc:docMk/>
            <pc:sldMk cId="2498504438" sldId="349"/>
            <ac:spMk id="9" creationId="{00000000-0000-0000-0000-000000000000}"/>
          </ac:spMkLst>
        </pc:spChg>
      </pc:sldChg>
      <pc:sldChg chg="addSp delSp modSp add del mod">
        <pc:chgData name="Tabassum, Naheed" userId="7b7b798a-2f7f-4cfd-b2a9-b39d41d72be9" providerId="ADAL" clId="{9F39909A-7C77-4DFB-B4E3-D84D598D26E5}" dt="2024-03-21T10:12:08.440" v="3526" actId="2696"/>
        <pc:sldMkLst>
          <pc:docMk/>
          <pc:sldMk cId="1389455947" sldId="350"/>
        </pc:sldMkLst>
        <pc:spChg chg="mod">
          <ac:chgData name="Tabassum, Naheed" userId="7b7b798a-2f7f-4cfd-b2a9-b39d41d72be9" providerId="ADAL" clId="{9F39909A-7C77-4DFB-B4E3-D84D598D26E5}" dt="2024-03-21T10:11:23.206" v="3523" actId="1076"/>
          <ac:spMkLst>
            <pc:docMk/>
            <pc:sldMk cId="1389455947" sldId="350"/>
            <ac:spMk id="13" creationId="{716BE790-AD3C-BCD5-1E9B-6270966EE8E6}"/>
          </ac:spMkLst>
        </pc:spChg>
        <pc:spChg chg="mod">
          <ac:chgData name="Tabassum, Naheed" userId="7b7b798a-2f7f-4cfd-b2a9-b39d41d72be9" providerId="ADAL" clId="{9F39909A-7C77-4DFB-B4E3-D84D598D26E5}" dt="2024-03-21T10:11:23.206" v="3523" actId="1076"/>
          <ac:spMkLst>
            <pc:docMk/>
            <pc:sldMk cId="1389455947" sldId="350"/>
            <ac:spMk id="14" creationId="{B205EBFD-214E-0E60-03B2-79ECDAF2664E}"/>
          </ac:spMkLst>
        </pc:spChg>
        <pc:spChg chg="mod">
          <ac:chgData name="Tabassum, Naheed" userId="7b7b798a-2f7f-4cfd-b2a9-b39d41d72be9" providerId="ADAL" clId="{9F39909A-7C77-4DFB-B4E3-D84D598D26E5}" dt="2024-03-21T10:11:23.206" v="3523" actId="1076"/>
          <ac:spMkLst>
            <pc:docMk/>
            <pc:sldMk cId="1389455947" sldId="350"/>
            <ac:spMk id="15" creationId="{E781EF7C-CF8B-BAE8-B075-0F071E9F0E17}"/>
          </ac:spMkLst>
        </pc:spChg>
        <pc:spChg chg="mod">
          <ac:chgData name="Tabassum, Naheed" userId="7b7b798a-2f7f-4cfd-b2a9-b39d41d72be9" providerId="ADAL" clId="{9F39909A-7C77-4DFB-B4E3-D84D598D26E5}" dt="2024-03-21T10:11:23.206" v="3523" actId="1076"/>
          <ac:spMkLst>
            <pc:docMk/>
            <pc:sldMk cId="1389455947" sldId="350"/>
            <ac:spMk id="16" creationId="{4A460685-B773-C919-921F-879CD8A3D51D}"/>
          </ac:spMkLst>
        </pc:spChg>
        <pc:spChg chg="mod">
          <ac:chgData name="Tabassum, Naheed" userId="7b7b798a-2f7f-4cfd-b2a9-b39d41d72be9" providerId="ADAL" clId="{9F39909A-7C77-4DFB-B4E3-D84D598D26E5}" dt="2024-03-21T10:11:23.206" v="3523" actId="1076"/>
          <ac:spMkLst>
            <pc:docMk/>
            <pc:sldMk cId="1389455947" sldId="350"/>
            <ac:spMk id="17" creationId="{600B8129-E068-9A93-5541-10F9F28E90CA}"/>
          </ac:spMkLst>
        </pc:spChg>
        <pc:spChg chg="mod">
          <ac:chgData name="Tabassum, Naheed" userId="7b7b798a-2f7f-4cfd-b2a9-b39d41d72be9" providerId="ADAL" clId="{9F39909A-7C77-4DFB-B4E3-D84D598D26E5}" dt="2024-03-21T10:11:23.206" v="3523" actId="1076"/>
          <ac:spMkLst>
            <pc:docMk/>
            <pc:sldMk cId="1389455947" sldId="350"/>
            <ac:spMk id="18" creationId="{D33EEAE5-128E-C561-D227-67B4FE6E755E}"/>
          </ac:spMkLst>
        </pc:spChg>
        <pc:spChg chg="mod">
          <ac:chgData name="Tabassum, Naheed" userId="7b7b798a-2f7f-4cfd-b2a9-b39d41d72be9" providerId="ADAL" clId="{9F39909A-7C77-4DFB-B4E3-D84D598D26E5}" dt="2024-03-21T10:11:23.206" v="3523" actId="1076"/>
          <ac:spMkLst>
            <pc:docMk/>
            <pc:sldMk cId="1389455947" sldId="350"/>
            <ac:spMk id="19" creationId="{E05AE651-A390-8E2C-A3BE-06C0973C61FE}"/>
          </ac:spMkLst>
        </pc:spChg>
        <pc:spChg chg="mod">
          <ac:chgData name="Tabassum, Naheed" userId="7b7b798a-2f7f-4cfd-b2a9-b39d41d72be9" providerId="ADAL" clId="{9F39909A-7C77-4DFB-B4E3-D84D598D26E5}" dt="2024-03-21T10:11:23.206" v="3523" actId="1076"/>
          <ac:spMkLst>
            <pc:docMk/>
            <pc:sldMk cId="1389455947" sldId="350"/>
            <ac:spMk id="20" creationId="{FFEFA6EF-B491-451A-BF06-E461543FFF93}"/>
          </ac:spMkLst>
        </pc:spChg>
        <pc:spChg chg="mod">
          <ac:chgData name="Tabassum, Naheed" userId="7b7b798a-2f7f-4cfd-b2a9-b39d41d72be9" providerId="ADAL" clId="{9F39909A-7C77-4DFB-B4E3-D84D598D26E5}" dt="2024-03-21T10:11:23.206" v="3523" actId="1076"/>
          <ac:spMkLst>
            <pc:docMk/>
            <pc:sldMk cId="1389455947" sldId="350"/>
            <ac:spMk id="21" creationId="{F5641245-D2AD-2147-095B-0302AB098F33}"/>
          </ac:spMkLst>
        </pc:spChg>
        <pc:spChg chg="mod">
          <ac:chgData name="Tabassum, Naheed" userId="7b7b798a-2f7f-4cfd-b2a9-b39d41d72be9" providerId="ADAL" clId="{9F39909A-7C77-4DFB-B4E3-D84D598D26E5}" dt="2024-03-21T10:11:23.206" v="3523" actId="1076"/>
          <ac:spMkLst>
            <pc:docMk/>
            <pc:sldMk cId="1389455947" sldId="350"/>
            <ac:spMk id="22" creationId="{AD00CCD8-5E19-6FEE-7D02-63BD956B445D}"/>
          </ac:spMkLst>
        </pc:spChg>
        <pc:spChg chg="mod">
          <ac:chgData name="Tabassum, Naheed" userId="7b7b798a-2f7f-4cfd-b2a9-b39d41d72be9" providerId="ADAL" clId="{9F39909A-7C77-4DFB-B4E3-D84D598D26E5}" dt="2024-03-21T10:11:23.206" v="3523" actId="1076"/>
          <ac:spMkLst>
            <pc:docMk/>
            <pc:sldMk cId="1389455947" sldId="350"/>
            <ac:spMk id="23" creationId="{875A9BC5-EF7D-AC99-A7F0-8E949A083564}"/>
          </ac:spMkLst>
        </pc:spChg>
        <pc:spChg chg="mod">
          <ac:chgData name="Tabassum, Naheed" userId="7b7b798a-2f7f-4cfd-b2a9-b39d41d72be9" providerId="ADAL" clId="{9F39909A-7C77-4DFB-B4E3-D84D598D26E5}" dt="2024-03-21T10:11:23.206" v="3523" actId="1076"/>
          <ac:spMkLst>
            <pc:docMk/>
            <pc:sldMk cId="1389455947" sldId="350"/>
            <ac:spMk id="24" creationId="{B528B588-C785-1FD8-F359-1CD81F0CE63B}"/>
          </ac:spMkLst>
        </pc:spChg>
        <pc:spChg chg="mod">
          <ac:chgData name="Tabassum, Naheed" userId="7b7b798a-2f7f-4cfd-b2a9-b39d41d72be9" providerId="ADAL" clId="{9F39909A-7C77-4DFB-B4E3-D84D598D26E5}" dt="2024-03-21T10:11:23.206" v="3523" actId="1076"/>
          <ac:spMkLst>
            <pc:docMk/>
            <pc:sldMk cId="1389455947" sldId="350"/>
            <ac:spMk id="26" creationId="{AB9E7CDF-8B8A-5255-386A-CE2BE426A6D9}"/>
          </ac:spMkLst>
        </pc:spChg>
        <pc:spChg chg="mod">
          <ac:chgData name="Tabassum, Naheed" userId="7b7b798a-2f7f-4cfd-b2a9-b39d41d72be9" providerId="ADAL" clId="{9F39909A-7C77-4DFB-B4E3-D84D598D26E5}" dt="2024-03-21T10:11:23.206" v="3523" actId="1076"/>
          <ac:spMkLst>
            <pc:docMk/>
            <pc:sldMk cId="1389455947" sldId="350"/>
            <ac:spMk id="27" creationId="{CE2A05D5-7FC3-48A2-BBB3-98B3F4323B96}"/>
          </ac:spMkLst>
        </pc:spChg>
        <pc:spChg chg="del mod">
          <ac:chgData name="Tabassum, Naheed" userId="7b7b798a-2f7f-4cfd-b2a9-b39d41d72be9" providerId="ADAL" clId="{9F39909A-7C77-4DFB-B4E3-D84D598D26E5}" dt="2024-03-21T10:11:42.006" v="3524" actId="21"/>
          <ac:spMkLst>
            <pc:docMk/>
            <pc:sldMk cId="1389455947" sldId="350"/>
            <ac:spMk id="28" creationId="{CB8C82F0-B361-A162-05C0-E32C51445E9B}"/>
          </ac:spMkLst>
        </pc:spChg>
        <pc:spChg chg="mod">
          <ac:chgData name="Tabassum, Naheed" userId="7b7b798a-2f7f-4cfd-b2a9-b39d41d72be9" providerId="ADAL" clId="{9F39909A-7C77-4DFB-B4E3-D84D598D26E5}" dt="2024-03-21T10:11:23.206" v="3523" actId="1076"/>
          <ac:spMkLst>
            <pc:docMk/>
            <pc:sldMk cId="1389455947" sldId="350"/>
            <ac:spMk id="29" creationId="{6AF06432-A3E2-AB19-96E3-BA64EAA769F1}"/>
          </ac:spMkLst>
        </pc:spChg>
        <pc:spChg chg="mod">
          <ac:chgData name="Tabassum, Naheed" userId="7b7b798a-2f7f-4cfd-b2a9-b39d41d72be9" providerId="ADAL" clId="{9F39909A-7C77-4DFB-B4E3-D84D598D26E5}" dt="2024-03-21T10:11:23.206" v="3523" actId="1076"/>
          <ac:spMkLst>
            <pc:docMk/>
            <pc:sldMk cId="1389455947" sldId="350"/>
            <ac:spMk id="34" creationId="{9E212384-235B-4127-5BC7-1A49A9867481}"/>
          </ac:spMkLst>
        </pc:spChg>
        <pc:spChg chg="mod">
          <ac:chgData name="Tabassum, Naheed" userId="7b7b798a-2f7f-4cfd-b2a9-b39d41d72be9" providerId="ADAL" clId="{9F39909A-7C77-4DFB-B4E3-D84D598D26E5}" dt="2024-03-21T10:11:23.206" v="3523" actId="1076"/>
          <ac:spMkLst>
            <pc:docMk/>
            <pc:sldMk cId="1389455947" sldId="350"/>
            <ac:spMk id="35" creationId="{2EDD6243-0085-7D60-AE73-C8EDBCAC94DE}"/>
          </ac:spMkLst>
        </pc:spChg>
        <pc:spChg chg="mod">
          <ac:chgData name="Tabassum, Naheed" userId="7b7b798a-2f7f-4cfd-b2a9-b39d41d72be9" providerId="ADAL" clId="{9F39909A-7C77-4DFB-B4E3-D84D598D26E5}" dt="2024-03-21T10:11:23.206" v="3523" actId="1076"/>
          <ac:spMkLst>
            <pc:docMk/>
            <pc:sldMk cId="1389455947" sldId="350"/>
            <ac:spMk id="36" creationId="{4A7CEB83-CDC2-E783-BEA0-7E4CF59C0DB0}"/>
          </ac:spMkLst>
        </pc:spChg>
        <pc:spChg chg="mod">
          <ac:chgData name="Tabassum, Naheed" userId="7b7b798a-2f7f-4cfd-b2a9-b39d41d72be9" providerId="ADAL" clId="{9F39909A-7C77-4DFB-B4E3-D84D598D26E5}" dt="2024-03-21T10:11:23.206" v="3523" actId="1076"/>
          <ac:spMkLst>
            <pc:docMk/>
            <pc:sldMk cId="1389455947" sldId="350"/>
            <ac:spMk id="37" creationId="{3E95575E-C61A-917C-30C2-31E35BA5F1E9}"/>
          </ac:spMkLst>
        </pc:spChg>
        <pc:spChg chg="mod">
          <ac:chgData name="Tabassum, Naheed" userId="7b7b798a-2f7f-4cfd-b2a9-b39d41d72be9" providerId="ADAL" clId="{9F39909A-7C77-4DFB-B4E3-D84D598D26E5}" dt="2024-03-21T10:11:23.206" v="3523" actId="1076"/>
          <ac:spMkLst>
            <pc:docMk/>
            <pc:sldMk cId="1389455947" sldId="350"/>
            <ac:spMk id="38" creationId="{CCA33828-9241-FD32-9ED6-8F02D1BC2513}"/>
          </ac:spMkLst>
        </pc:spChg>
        <pc:spChg chg="mod">
          <ac:chgData name="Tabassum, Naheed" userId="7b7b798a-2f7f-4cfd-b2a9-b39d41d72be9" providerId="ADAL" clId="{9F39909A-7C77-4DFB-B4E3-D84D598D26E5}" dt="2024-03-21T10:11:23.206" v="3523" actId="1076"/>
          <ac:spMkLst>
            <pc:docMk/>
            <pc:sldMk cId="1389455947" sldId="350"/>
            <ac:spMk id="39" creationId="{02A2B101-C80B-C74B-7FC7-0D9077B1AD02}"/>
          </ac:spMkLst>
        </pc:spChg>
        <pc:spChg chg="mod">
          <ac:chgData name="Tabassum, Naheed" userId="7b7b798a-2f7f-4cfd-b2a9-b39d41d72be9" providerId="ADAL" clId="{9F39909A-7C77-4DFB-B4E3-D84D598D26E5}" dt="2024-03-21T10:11:23.206" v="3523" actId="1076"/>
          <ac:spMkLst>
            <pc:docMk/>
            <pc:sldMk cId="1389455947" sldId="350"/>
            <ac:spMk id="40" creationId="{C80B90A9-A1FC-C0A0-0A90-148CB1B01235}"/>
          </ac:spMkLst>
        </pc:spChg>
        <pc:spChg chg="mod">
          <ac:chgData name="Tabassum, Naheed" userId="7b7b798a-2f7f-4cfd-b2a9-b39d41d72be9" providerId="ADAL" clId="{9F39909A-7C77-4DFB-B4E3-D84D598D26E5}" dt="2024-03-21T10:11:23.206" v="3523" actId="1076"/>
          <ac:spMkLst>
            <pc:docMk/>
            <pc:sldMk cId="1389455947" sldId="350"/>
            <ac:spMk id="41" creationId="{7323F2E6-A271-4F72-EDC3-AF4DA96503DE}"/>
          </ac:spMkLst>
        </pc:spChg>
        <pc:grpChg chg="add mod">
          <ac:chgData name="Tabassum, Naheed" userId="7b7b798a-2f7f-4cfd-b2a9-b39d41d72be9" providerId="ADAL" clId="{9F39909A-7C77-4DFB-B4E3-D84D598D26E5}" dt="2024-03-21T10:11:23.206" v="3523" actId="1076"/>
          <ac:grpSpMkLst>
            <pc:docMk/>
            <pc:sldMk cId="1389455947" sldId="350"/>
            <ac:grpSpMk id="3" creationId="{BB83E802-AB7A-7DFE-B429-9B85DBC09103}"/>
          </ac:grpSpMkLst>
        </pc:grpChg>
        <pc:graphicFrameChg chg="add mod">
          <ac:chgData name="Tabassum, Naheed" userId="7b7b798a-2f7f-4cfd-b2a9-b39d41d72be9" providerId="ADAL" clId="{9F39909A-7C77-4DFB-B4E3-D84D598D26E5}" dt="2024-03-21T10:10:51.511" v="3520"/>
          <ac:graphicFrameMkLst>
            <pc:docMk/>
            <pc:sldMk cId="1389455947" sldId="350"/>
            <ac:graphicFrameMk id="2" creationId="{53CE0EA7-D561-B4AA-ED21-9ACBAE93361D}"/>
          </ac:graphicFrameMkLst>
        </pc:graphicFrameChg>
        <pc:graphicFrameChg chg="del">
          <ac:chgData name="Tabassum, Naheed" userId="7b7b798a-2f7f-4cfd-b2a9-b39d41d72be9" providerId="ADAL" clId="{9F39909A-7C77-4DFB-B4E3-D84D598D26E5}" dt="2024-03-21T10:10:49.174" v="3518" actId="21"/>
          <ac:graphicFrameMkLst>
            <pc:docMk/>
            <pc:sldMk cId="1389455947" sldId="350"/>
            <ac:graphicFrameMk id="9" creationId="{53CE0EA7-D561-B4AA-ED21-9ACBAE93361D}"/>
          </ac:graphicFrameMkLst>
        </pc:graphicFrameChg>
        <pc:picChg chg="mod">
          <ac:chgData name="Tabassum, Naheed" userId="7b7b798a-2f7f-4cfd-b2a9-b39d41d72be9" providerId="ADAL" clId="{9F39909A-7C77-4DFB-B4E3-D84D598D26E5}" dt="2024-03-21T10:11:23.206" v="3523" actId="1076"/>
          <ac:picMkLst>
            <pc:docMk/>
            <pc:sldMk cId="1389455947" sldId="350"/>
            <ac:picMk id="30" creationId="{577A2F61-7D29-30C8-F788-BD81350E684F}"/>
          </ac:picMkLst>
        </pc:picChg>
        <pc:picChg chg="mod">
          <ac:chgData name="Tabassum, Naheed" userId="7b7b798a-2f7f-4cfd-b2a9-b39d41d72be9" providerId="ADAL" clId="{9F39909A-7C77-4DFB-B4E3-D84D598D26E5}" dt="2024-03-21T10:11:23.206" v="3523" actId="1076"/>
          <ac:picMkLst>
            <pc:docMk/>
            <pc:sldMk cId="1389455947" sldId="350"/>
            <ac:picMk id="31" creationId="{A552A84F-3E90-8BB7-79FE-DD162EE883EC}"/>
          </ac:picMkLst>
        </pc:picChg>
        <pc:picChg chg="mod">
          <ac:chgData name="Tabassum, Naheed" userId="7b7b798a-2f7f-4cfd-b2a9-b39d41d72be9" providerId="ADAL" clId="{9F39909A-7C77-4DFB-B4E3-D84D598D26E5}" dt="2024-03-21T10:11:23.206" v="3523" actId="1076"/>
          <ac:picMkLst>
            <pc:docMk/>
            <pc:sldMk cId="1389455947" sldId="350"/>
            <ac:picMk id="32" creationId="{C1482BEF-CD7C-A82C-44F2-2CC32F2ED7F5}"/>
          </ac:picMkLst>
        </pc:picChg>
        <pc:picChg chg="mod">
          <ac:chgData name="Tabassum, Naheed" userId="7b7b798a-2f7f-4cfd-b2a9-b39d41d72be9" providerId="ADAL" clId="{9F39909A-7C77-4DFB-B4E3-D84D598D26E5}" dt="2024-03-21T10:11:23.206" v="3523" actId="1076"/>
          <ac:picMkLst>
            <pc:docMk/>
            <pc:sldMk cId="1389455947" sldId="350"/>
            <ac:picMk id="33" creationId="{3C05BAE6-A0ED-E27B-8A5C-8FE43B1C7073}"/>
          </ac:picMkLst>
        </pc:picChg>
        <pc:picChg chg="del">
          <ac:chgData name="Tabassum, Naheed" userId="7b7b798a-2f7f-4cfd-b2a9-b39d41d72be9" providerId="ADAL" clId="{9F39909A-7C77-4DFB-B4E3-D84D598D26E5}" dt="2024-03-21T10:10:50.612" v="3519" actId="478"/>
          <ac:picMkLst>
            <pc:docMk/>
            <pc:sldMk cId="1389455947" sldId="350"/>
            <ac:picMk id="1028" creationId="{48438E98-CB87-AB19-8934-31B01A6EE707}"/>
          </ac:picMkLst>
        </pc:picChg>
        <pc:cxnChg chg="mod">
          <ac:chgData name="Tabassum, Naheed" userId="7b7b798a-2f7f-4cfd-b2a9-b39d41d72be9" providerId="ADAL" clId="{9F39909A-7C77-4DFB-B4E3-D84D598D26E5}" dt="2024-03-21T10:11:23.206" v="3523" actId="1076"/>
          <ac:cxnSpMkLst>
            <pc:docMk/>
            <pc:sldMk cId="1389455947" sldId="350"/>
            <ac:cxnSpMk id="8" creationId="{17F2CCFD-C923-FC07-B68F-0D8D4A2A2713}"/>
          </ac:cxnSpMkLst>
        </pc:cxnChg>
        <pc:cxnChg chg="mod">
          <ac:chgData name="Tabassum, Naheed" userId="7b7b798a-2f7f-4cfd-b2a9-b39d41d72be9" providerId="ADAL" clId="{9F39909A-7C77-4DFB-B4E3-D84D598D26E5}" dt="2024-03-21T10:11:23.206" v="3523" actId="1076"/>
          <ac:cxnSpMkLst>
            <pc:docMk/>
            <pc:sldMk cId="1389455947" sldId="350"/>
            <ac:cxnSpMk id="10" creationId="{28B82BBD-A5CB-E2C5-AEF4-ED7A9F10A526}"/>
          </ac:cxnSpMkLst>
        </pc:cxnChg>
        <pc:cxnChg chg="mod">
          <ac:chgData name="Tabassum, Naheed" userId="7b7b798a-2f7f-4cfd-b2a9-b39d41d72be9" providerId="ADAL" clId="{9F39909A-7C77-4DFB-B4E3-D84D598D26E5}" dt="2024-03-21T10:11:23.206" v="3523" actId="1076"/>
          <ac:cxnSpMkLst>
            <pc:docMk/>
            <pc:sldMk cId="1389455947" sldId="350"/>
            <ac:cxnSpMk id="11" creationId="{0D04BB10-3420-993F-E8DD-98F03C1288BD}"/>
          </ac:cxnSpMkLst>
        </pc:cxnChg>
        <pc:cxnChg chg="mod">
          <ac:chgData name="Tabassum, Naheed" userId="7b7b798a-2f7f-4cfd-b2a9-b39d41d72be9" providerId="ADAL" clId="{9F39909A-7C77-4DFB-B4E3-D84D598D26E5}" dt="2024-03-21T10:11:23.206" v="3523" actId="1076"/>
          <ac:cxnSpMkLst>
            <pc:docMk/>
            <pc:sldMk cId="1389455947" sldId="350"/>
            <ac:cxnSpMk id="12" creationId="{9BBEF1D2-F878-FC55-4B1F-2449E3B8688C}"/>
          </ac:cxnSpMkLst>
        </pc:cxnChg>
        <pc:cxnChg chg="mod">
          <ac:chgData name="Tabassum, Naheed" userId="7b7b798a-2f7f-4cfd-b2a9-b39d41d72be9" providerId="ADAL" clId="{9F39909A-7C77-4DFB-B4E3-D84D598D26E5}" dt="2024-03-21T10:11:23.206" v="3523" actId="1076"/>
          <ac:cxnSpMkLst>
            <pc:docMk/>
            <pc:sldMk cId="1389455947" sldId="350"/>
            <ac:cxnSpMk id="25" creationId="{5DD11AAA-6E92-9D03-DAF8-2E0835F1DDEB}"/>
          </ac:cxnSpMkLst>
        </pc:cxnChg>
      </pc:sldChg>
      <pc:sldChg chg="addSp delSp modSp add del mod modClrScheme chgLayout">
        <pc:chgData name="Tabassum, Naheed" userId="7b7b798a-2f7f-4cfd-b2a9-b39d41d72be9" providerId="ADAL" clId="{9F39909A-7C77-4DFB-B4E3-D84D598D26E5}" dt="2024-03-21T11:00:10.237" v="4391" actId="2696"/>
        <pc:sldMkLst>
          <pc:docMk/>
          <pc:sldMk cId="3812010112" sldId="350"/>
        </pc:sldMkLst>
        <pc:spChg chg="add mod">
          <ac:chgData name="Tabassum, Naheed" userId="7b7b798a-2f7f-4cfd-b2a9-b39d41d72be9" providerId="ADAL" clId="{9F39909A-7C77-4DFB-B4E3-D84D598D26E5}" dt="2024-03-21T10:30:07.178" v="3808" actId="164"/>
          <ac:spMkLst>
            <pc:docMk/>
            <pc:sldMk cId="3812010112" sldId="350"/>
            <ac:spMk id="2" creationId="{C4914443-66FA-21AF-044C-C71E4241C1AF}"/>
          </ac:spMkLst>
        </pc:spChg>
        <pc:spChg chg="add del mod">
          <ac:chgData name="Tabassum, Naheed" userId="7b7b798a-2f7f-4cfd-b2a9-b39d41d72be9" providerId="ADAL" clId="{9F39909A-7C77-4DFB-B4E3-D84D598D26E5}" dt="2024-03-21T10:29:23.697" v="3803" actId="478"/>
          <ac:spMkLst>
            <pc:docMk/>
            <pc:sldMk cId="3812010112" sldId="350"/>
            <ac:spMk id="3" creationId="{E1968FDD-F364-44DA-A672-F7779D25988E}"/>
          </ac:spMkLst>
        </pc:spChg>
        <pc:spChg chg="mod ord">
          <ac:chgData name="Tabassum, Naheed" userId="7b7b798a-2f7f-4cfd-b2a9-b39d41d72be9" providerId="ADAL" clId="{9F39909A-7C77-4DFB-B4E3-D84D598D26E5}" dt="2024-03-21T10:38:49.233" v="3895" actId="700"/>
          <ac:spMkLst>
            <pc:docMk/>
            <pc:sldMk cId="3812010112" sldId="350"/>
            <ac:spMk id="4" creationId="{FCCB7D7C-78A0-4012-96CC-7E53DDBEA1C0}"/>
          </ac:spMkLst>
        </pc:spChg>
        <pc:spChg chg="add del mod">
          <ac:chgData name="Tabassum, Naheed" userId="7b7b798a-2f7f-4cfd-b2a9-b39d41d72be9" providerId="ADAL" clId="{9F39909A-7C77-4DFB-B4E3-D84D598D26E5}" dt="2024-03-21T10:29:25.533" v="3804" actId="478"/>
          <ac:spMkLst>
            <pc:docMk/>
            <pc:sldMk cId="3812010112" sldId="350"/>
            <ac:spMk id="5" creationId="{589BB4A8-A440-5946-5CE6-FCD4BFF13CEB}"/>
          </ac:spMkLst>
        </pc:spChg>
        <pc:spChg chg="mod ord">
          <ac:chgData name="Tabassum, Naheed" userId="7b7b798a-2f7f-4cfd-b2a9-b39d41d72be9" providerId="ADAL" clId="{9F39909A-7C77-4DFB-B4E3-D84D598D26E5}" dt="2024-03-21T10:38:49.233" v="3895" actId="700"/>
          <ac:spMkLst>
            <pc:docMk/>
            <pc:sldMk cId="3812010112" sldId="350"/>
            <ac:spMk id="6" creationId="{D187FAAD-8809-30AA-EF1A-FC6AF875147C}"/>
          </ac:spMkLst>
        </pc:spChg>
        <pc:spChg chg="add mod">
          <ac:chgData name="Tabassum, Naheed" userId="7b7b798a-2f7f-4cfd-b2a9-b39d41d72be9" providerId="ADAL" clId="{9F39909A-7C77-4DFB-B4E3-D84D598D26E5}" dt="2024-03-21T10:30:07.178" v="3808" actId="164"/>
          <ac:spMkLst>
            <pc:docMk/>
            <pc:sldMk cId="3812010112" sldId="350"/>
            <ac:spMk id="10" creationId="{29E45A85-1F71-E29F-945E-F470C1AE6B27}"/>
          </ac:spMkLst>
        </pc:spChg>
        <pc:spChg chg="mod">
          <ac:chgData name="Tabassum, Naheed" userId="7b7b798a-2f7f-4cfd-b2a9-b39d41d72be9" providerId="ADAL" clId="{9F39909A-7C77-4DFB-B4E3-D84D598D26E5}" dt="2024-03-21T10:32:57.892" v="3843" actId="14100"/>
          <ac:spMkLst>
            <pc:docMk/>
            <pc:sldMk cId="3812010112" sldId="350"/>
            <ac:spMk id="14" creationId="{CF441127-8EE0-C289-4C72-50306ED56030}"/>
          </ac:spMkLst>
        </pc:spChg>
        <pc:spChg chg="mod">
          <ac:chgData name="Tabassum, Naheed" userId="7b7b798a-2f7f-4cfd-b2a9-b39d41d72be9" providerId="ADAL" clId="{9F39909A-7C77-4DFB-B4E3-D84D598D26E5}" dt="2024-03-21T10:33:49.711" v="3894" actId="1036"/>
          <ac:spMkLst>
            <pc:docMk/>
            <pc:sldMk cId="3812010112" sldId="350"/>
            <ac:spMk id="15" creationId="{47EFD5E9-56D6-B2F8-27A2-2BDD8785C93D}"/>
          </ac:spMkLst>
        </pc:spChg>
        <pc:spChg chg="mod">
          <ac:chgData name="Tabassum, Naheed" userId="7b7b798a-2f7f-4cfd-b2a9-b39d41d72be9" providerId="ADAL" clId="{9F39909A-7C77-4DFB-B4E3-D84D598D26E5}" dt="2024-03-21T10:30:28.480" v="3820" actId="20577"/>
          <ac:spMkLst>
            <pc:docMk/>
            <pc:sldMk cId="3812010112" sldId="350"/>
            <ac:spMk id="17" creationId="{C59CB42F-1449-0980-EBDB-80E39A93664C}"/>
          </ac:spMkLst>
        </pc:spChg>
        <pc:spChg chg="mod">
          <ac:chgData name="Tabassum, Naheed" userId="7b7b798a-2f7f-4cfd-b2a9-b39d41d72be9" providerId="ADAL" clId="{9F39909A-7C77-4DFB-B4E3-D84D598D26E5}" dt="2024-03-21T10:30:31.609" v="3821" actId="20577"/>
          <ac:spMkLst>
            <pc:docMk/>
            <pc:sldMk cId="3812010112" sldId="350"/>
            <ac:spMk id="18" creationId="{8FB02CE8-5DBD-C6B4-DE49-599C4DAC48DE}"/>
          </ac:spMkLst>
        </pc:spChg>
        <pc:spChg chg="add mod ord">
          <ac:chgData name="Tabassum, Naheed" userId="7b7b798a-2f7f-4cfd-b2a9-b39d41d72be9" providerId="ADAL" clId="{9F39909A-7C77-4DFB-B4E3-D84D598D26E5}" dt="2024-03-21T10:38:49.233" v="3895" actId="700"/>
          <ac:spMkLst>
            <pc:docMk/>
            <pc:sldMk cId="3812010112" sldId="350"/>
            <ac:spMk id="19" creationId="{FF1C07CE-D7D6-358F-5E25-A561FD75DAAC}"/>
          </ac:spMkLst>
        </pc:spChg>
        <pc:spChg chg="add mod ord">
          <ac:chgData name="Tabassum, Naheed" userId="7b7b798a-2f7f-4cfd-b2a9-b39d41d72be9" providerId="ADAL" clId="{9F39909A-7C77-4DFB-B4E3-D84D598D26E5}" dt="2024-03-21T10:38:49.233" v="3895" actId="700"/>
          <ac:spMkLst>
            <pc:docMk/>
            <pc:sldMk cId="3812010112" sldId="350"/>
            <ac:spMk id="20" creationId="{03753853-398F-7D6D-E22B-2667D82B18D3}"/>
          </ac:spMkLst>
        </pc:spChg>
        <pc:spChg chg="add mod ord">
          <ac:chgData name="Tabassum, Naheed" userId="7b7b798a-2f7f-4cfd-b2a9-b39d41d72be9" providerId="ADAL" clId="{9F39909A-7C77-4DFB-B4E3-D84D598D26E5}" dt="2024-03-21T10:38:58.044" v="3896" actId="14100"/>
          <ac:spMkLst>
            <pc:docMk/>
            <pc:sldMk cId="3812010112" sldId="350"/>
            <ac:spMk id="21" creationId="{94282412-3640-8979-A018-D6CC4E35D700}"/>
          </ac:spMkLst>
        </pc:spChg>
        <pc:grpChg chg="add mod">
          <ac:chgData name="Tabassum, Naheed" userId="7b7b798a-2f7f-4cfd-b2a9-b39d41d72be9" providerId="ADAL" clId="{9F39909A-7C77-4DFB-B4E3-D84D598D26E5}" dt="2024-03-21T10:31:08.140" v="3825" actId="14100"/>
          <ac:grpSpMkLst>
            <pc:docMk/>
            <pc:sldMk cId="3812010112" sldId="350"/>
            <ac:grpSpMk id="11" creationId="{64B2F64C-B70B-90F7-5CBF-CF4C0BD235C1}"/>
          </ac:grpSpMkLst>
        </pc:grpChg>
        <pc:grpChg chg="add mod">
          <ac:chgData name="Tabassum, Naheed" userId="7b7b798a-2f7f-4cfd-b2a9-b39d41d72be9" providerId="ADAL" clId="{9F39909A-7C77-4DFB-B4E3-D84D598D26E5}" dt="2024-03-21T10:32:52.425" v="3842" actId="14100"/>
          <ac:grpSpMkLst>
            <pc:docMk/>
            <pc:sldMk cId="3812010112" sldId="350"/>
            <ac:grpSpMk id="12" creationId="{9BB07C44-9470-CE84-7676-0FC300DB1D0E}"/>
          </ac:grpSpMkLst>
        </pc:grpChg>
        <pc:grpChg chg="add mod">
          <ac:chgData name="Tabassum, Naheed" userId="7b7b798a-2f7f-4cfd-b2a9-b39d41d72be9" providerId="ADAL" clId="{9F39909A-7C77-4DFB-B4E3-D84D598D26E5}" dt="2024-03-21T10:30:13.667" v="3811" actId="1076"/>
          <ac:grpSpMkLst>
            <pc:docMk/>
            <pc:sldMk cId="3812010112" sldId="350"/>
            <ac:grpSpMk id="16" creationId="{D76592F3-1F44-C051-FD9A-B0BD6ABA2420}"/>
          </ac:grpSpMkLst>
        </pc:grpChg>
        <pc:grpChg chg="del">
          <ac:chgData name="Tabassum, Naheed" userId="7b7b798a-2f7f-4cfd-b2a9-b39d41d72be9" providerId="ADAL" clId="{9F39909A-7C77-4DFB-B4E3-D84D598D26E5}" dt="2024-03-21T10:26:56.835" v="3718" actId="478"/>
          <ac:grpSpMkLst>
            <pc:docMk/>
            <pc:sldMk cId="3812010112" sldId="350"/>
            <ac:grpSpMk id="1028" creationId="{5C823979-7080-A6C2-0337-4A7F520F0D69}"/>
          </ac:grpSpMkLst>
        </pc:grpChg>
      </pc:sldChg>
      <pc:sldChg chg="new del">
        <pc:chgData name="Tabassum, Naheed" userId="7b7b798a-2f7f-4cfd-b2a9-b39d41d72be9" providerId="ADAL" clId="{9F39909A-7C77-4DFB-B4E3-D84D598D26E5}" dt="2024-03-21T10:39:10.512" v="3898" actId="680"/>
        <pc:sldMkLst>
          <pc:docMk/>
          <pc:sldMk cId="700303587" sldId="351"/>
        </pc:sldMkLst>
      </pc:sldChg>
      <pc:sldChg chg="addSp delSp modSp new mod modClrScheme chgLayout">
        <pc:chgData name="Tabassum, Naheed" userId="7b7b798a-2f7f-4cfd-b2a9-b39d41d72be9" providerId="ADAL" clId="{9F39909A-7C77-4DFB-B4E3-D84D598D26E5}" dt="2024-03-21T15:07:45.158" v="4697" actId="20577"/>
        <pc:sldMkLst>
          <pc:docMk/>
          <pc:sldMk cId="731103164" sldId="351"/>
        </pc:sldMkLst>
        <pc:spChg chg="add del">
          <ac:chgData name="Tabassum, Naheed" userId="7b7b798a-2f7f-4cfd-b2a9-b39d41d72be9" providerId="ADAL" clId="{9F39909A-7C77-4DFB-B4E3-D84D598D26E5}" dt="2024-03-21T10:40:04.674" v="3905" actId="26606"/>
          <ac:spMkLst>
            <pc:docMk/>
            <pc:sldMk cId="731103164" sldId="351"/>
            <ac:spMk id="2" creationId="{C2D16971-1B5F-F67C-B8F0-EED73B1D574A}"/>
          </ac:spMkLst>
        </pc:spChg>
        <pc:spChg chg="add del">
          <ac:chgData name="Tabassum, Naheed" userId="7b7b798a-2f7f-4cfd-b2a9-b39d41d72be9" providerId="ADAL" clId="{9F39909A-7C77-4DFB-B4E3-D84D598D26E5}" dt="2024-03-21T10:40:04.674" v="3905" actId="26606"/>
          <ac:spMkLst>
            <pc:docMk/>
            <pc:sldMk cId="731103164" sldId="351"/>
            <ac:spMk id="3" creationId="{58C71545-7312-7626-7BEA-A3ECFDE91F6E}"/>
          </ac:spMkLst>
        </pc:spChg>
        <pc:spChg chg="mod">
          <ac:chgData name="Tabassum, Naheed" userId="7b7b798a-2f7f-4cfd-b2a9-b39d41d72be9" providerId="ADAL" clId="{9F39909A-7C77-4DFB-B4E3-D84D598D26E5}" dt="2024-03-21T11:00:24.706" v="4405" actId="20577"/>
          <ac:spMkLst>
            <pc:docMk/>
            <pc:sldMk cId="731103164" sldId="351"/>
            <ac:spMk id="4" creationId="{E7A4E56E-7403-161B-2838-7EE883C7581F}"/>
          </ac:spMkLst>
        </pc:spChg>
        <pc:spChg chg="mod">
          <ac:chgData name="Tabassum, Naheed" userId="7b7b798a-2f7f-4cfd-b2a9-b39d41d72be9" providerId="ADAL" clId="{9F39909A-7C77-4DFB-B4E3-D84D598D26E5}" dt="2024-03-21T10:40:49.874" v="3913" actId="26606"/>
          <ac:spMkLst>
            <pc:docMk/>
            <pc:sldMk cId="731103164" sldId="351"/>
            <ac:spMk id="5" creationId="{6E4F8FC6-010C-B0B9-4121-73D01FB4EBA3}"/>
          </ac:spMkLst>
        </pc:spChg>
        <pc:spChg chg="add del mod">
          <ac:chgData name="Tabassum, Naheed" userId="7b7b798a-2f7f-4cfd-b2a9-b39d41d72be9" providerId="ADAL" clId="{9F39909A-7C77-4DFB-B4E3-D84D598D26E5}" dt="2024-03-21T10:40:04.674" v="3905" actId="26606"/>
          <ac:spMkLst>
            <pc:docMk/>
            <pc:sldMk cId="731103164" sldId="351"/>
            <ac:spMk id="6" creationId="{7468EB86-EBA6-892A-ECED-86878F187477}"/>
          </ac:spMkLst>
        </pc:spChg>
        <pc:spChg chg="add del mod">
          <ac:chgData name="Tabassum, Naheed" userId="7b7b798a-2f7f-4cfd-b2a9-b39d41d72be9" providerId="ADAL" clId="{9F39909A-7C77-4DFB-B4E3-D84D598D26E5}" dt="2024-03-21T10:40:49.874" v="3913" actId="26606"/>
          <ac:spMkLst>
            <pc:docMk/>
            <pc:sldMk cId="731103164" sldId="351"/>
            <ac:spMk id="8" creationId="{E06499C1-FFB8-DC64-6372-4F32B8B7569B}"/>
          </ac:spMkLst>
        </pc:spChg>
        <pc:spChg chg="add del mod">
          <ac:chgData name="Tabassum, Naheed" userId="7b7b798a-2f7f-4cfd-b2a9-b39d41d72be9" providerId="ADAL" clId="{9F39909A-7C77-4DFB-B4E3-D84D598D26E5}" dt="2024-03-21T11:07:19.070" v="4466" actId="478"/>
          <ac:spMkLst>
            <pc:docMk/>
            <pc:sldMk cId="731103164" sldId="351"/>
            <ac:spMk id="9" creationId="{E49219D7-3E39-7E6D-8D80-F9A01B22BE5C}"/>
          </ac:spMkLst>
        </pc:spChg>
        <pc:spChg chg="add mod">
          <ac:chgData name="Tabassum, Naheed" userId="7b7b798a-2f7f-4cfd-b2a9-b39d41d72be9" providerId="ADAL" clId="{9F39909A-7C77-4DFB-B4E3-D84D598D26E5}" dt="2024-03-21T10:42:33.244" v="3919"/>
          <ac:spMkLst>
            <pc:docMk/>
            <pc:sldMk cId="731103164" sldId="351"/>
            <ac:spMk id="10" creationId="{F7DC26B8-3606-B854-7E2B-04DAAD7DA306}"/>
          </ac:spMkLst>
        </pc:spChg>
        <pc:spChg chg="add mod">
          <ac:chgData name="Tabassum, Naheed" userId="7b7b798a-2f7f-4cfd-b2a9-b39d41d72be9" providerId="ADAL" clId="{9F39909A-7C77-4DFB-B4E3-D84D598D26E5}" dt="2024-03-21T10:42:38.257" v="3921"/>
          <ac:spMkLst>
            <pc:docMk/>
            <pc:sldMk cId="731103164" sldId="351"/>
            <ac:spMk id="11" creationId="{3CEDE598-F1AC-60C8-BB03-077EA6A42D4F}"/>
          </ac:spMkLst>
        </pc:spChg>
        <pc:spChg chg="add del mod">
          <ac:chgData name="Tabassum, Naheed" userId="7b7b798a-2f7f-4cfd-b2a9-b39d41d72be9" providerId="ADAL" clId="{9F39909A-7C77-4DFB-B4E3-D84D598D26E5}" dt="2024-03-21T10:40:04.674" v="3904" actId="26606"/>
          <ac:spMkLst>
            <pc:docMk/>
            <pc:sldMk cId="731103164" sldId="351"/>
            <ac:spMk id="12" creationId="{24BF6C60-0D3D-E636-97E5-7669D2079A03}"/>
          </ac:spMkLst>
        </pc:spChg>
        <pc:spChg chg="add mod">
          <ac:chgData name="Tabassum, Naheed" userId="7b7b798a-2f7f-4cfd-b2a9-b39d41d72be9" providerId="ADAL" clId="{9F39909A-7C77-4DFB-B4E3-D84D598D26E5}" dt="2024-03-21T10:42:54.121" v="3926"/>
          <ac:spMkLst>
            <pc:docMk/>
            <pc:sldMk cId="731103164" sldId="351"/>
            <ac:spMk id="13" creationId="{EDF96DBC-525E-49F1-6F43-859F63E0A547}"/>
          </ac:spMkLst>
        </pc:spChg>
        <pc:spChg chg="add del mod">
          <ac:chgData name="Tabassum, Naheed" userId="7b7b798a-2f7f-4cfd-b2a9-b39d41d72be9" providerId="ADAL" clId="{9F39909A-7C77-4DFB-B4E3-D84D598D26E5}" dt="2024-03-21T10:40:04.674" v="3904" actId="26606"/>
          <ac:spMkLst>
            <pc:docMk/>
            <pc:sldMk cId="731103164" sldId="351"/>
            <ac:spMk id="14" creationId="{95957021-A053-8CC7-63B9-18375C3BBE50}"/>
          </ac:spMkLst>
        </pc:spChg>
        <pc:spChg chg="add del mod">
          <ac:chgData name="Tabassum, Naheed" userId="7b7b798a-2f7f-4cfd-b2a9-b39d41d72be9" providerId="ADAL" clId="{9F39909A-7C77-4DFB-B4E3-D84D598D26E5}" dt="2024-03-21T10:43:21.141" v="3930" actId="478"/>
          <ac:spMkLst>
            <pc:docMk/>
            <pc:sldMk cId="731103164" sldId="351"/>
            <ac:spMk id="15" creationId="{0D1B3C3B-D4EE-DE66-8A3F-AD67CC30481D}"/>
          </ac:spMkLst>
        </pc:spChg>
        <pc:spChg chg="add del mod">
          <ac:chgData name="Tabassum, Naheed" userId="7b7b798a-2f7f-4cfd-b2a9-b39d41d72be9" providerId="ADAL" clId="{9F39909A-7C77-4DFB-B4E3-D84D598D26E5}" dt="2024-03-21T10:41:22.048" v="3914" actId="21"/>
          <ac:spMkLst>
            <pc:docMk/>
            <pc:sldMk cId="731103164" sldId="351"/>
            <ac:spMk id="16" creationId="{F7DC26B8-3606-B854-7E2B-04DAAD7DA306}"/>
          </ac:spMkLst>
        </pc:spChg>
        <pc:spChg chg="add del mod">
          <ac:chgData name="Tabassum, Naheed" userId="7b7b798a-2f7f-4cfd-b2a9-b39d41d72be9" providerId="ADAL" clId="{9F39909A-7C77-4DFB-B4E3-D84D598D26E5}" dt="2024-03-21T10:43:02.096" v="3927"/>
          <ac:spMkLst>
            <pc:docMk/>
            <pc:sldMk cId="731103164" sldId="351"/>
            <ac:spMk id="17" creationId="{07B84BBE-2C8D-6BB0-0F99-18F58748F99E}"/>
          </ac:spMkLst>
        </pc:spChg>
        <pc:spChg chg="add del mod">
          <ac:chgData name="Tabassum, Naheed" userId="7b7b798a-2f7f-4cfd-b2a9-b39d41d72be9" providerId="ADAL" clId="{9F39909A-7C77-4DFB-B4E3-D84D598D26E5}" dt="2024-03-21T11:13:26.072" v="4483" actId="478"/>
          <ac:spMkLst>
            <pc:docMk/>
            <pc:sldMk cId="731103164" sldId="351"/>
            <ac:spMk id="18" creationId="{B54098A4-FE41-DB5D-CE92-46D18EB6554C}"/>
          </ac:spMkLst>
        </pc:spChg>
        <pc:spChg chg="add del mod">
          <ac:chgData name="Tabassum, Naheed" userId="7b7b798a-2f7f-4cfd-b2a9-b39d41d72be9" providerId="ADAL" clId="{9F39909A-7C77-4DFB-B4E3-D84D598D26E5}" dt="2024-03-21T11:13:28.617" v="4484" actId="478"/>
          <ac:spMkLst>
            <pc:docMk/>
            <pc:sldMk cId="731103164" sldId="351"/>
            <ac:spMk id="19" creationId="{2540697C-A37B-53B9-6248-D78CE1619E98}"/>
          </ac:spMkLst>
        </pc:spChg>
        <pc:spChg chg="add del mod">
          <ac:chgData name="Tabassum, Naheed" userId="7b7b798a-2f7f-4cfd-b2a9-b39d41d72be9" providerId="ADAL" clId="{9F39909A-7C77-4DFB-B4E3-D84D598D26E5}" dt="2024-03-21T10:40:49.874" v="3913" actId="26606"/>
          <ac:spMkLst>
            <pc:docMk/>
            <pc:sldMk cId="731103164" sldId="351"/>
            <ac:spMk id="22" creationId="{8F1952B4-528E-C9C2-E8EC-FD96ECD16109}"/>
          </ac:spMkLst>
        </pc:spChg>
        <pc:spChg chg="add del mod">
          <ac:chgData name="Tabassum, Naheed" userId="7b7b798a-2f7f-4cfd-b2a9-b39d41d72be9" providerId="ADAL" clId="{9F39909A-7C77-4DFB-B4E3-D84D598D26E5}" dt="2024-03-21T10:40:49.874" v="3913" actId="26606"/>
          <ac:spMkLst>
            <pc:docMk/>
            <pc:sldMk cId="731103164" sldId="351"/>
            <ac:spMk id="24" creationId="{0548D169-440F-5D9C-6C4B-40E4C3EEAF22}"/>
          </ac:spMkLst>
        </pc:spChg>
        <pc:spChg chg="add del mod">
          <ac:chgData name="Tabassum, Naheed" userId="7b7b798a-2f7f-4cfd-b2a9-b39d41d72be9" providerId="ADAL" clId="{9F39909A-7C77-4DFB-B4E3-D84D598D26E5}" dt="2024-03-21T10:52:35.064" v="4150" actId="22"/>
          <ac:spMkLst>
            <pc:docMk/>
            <pc:sldMk cId="731103164" sldId="351"/>
            <ac:spMk id="33" creationId="{8761426D-838C-6DA4-A7E3-45FAC3F49E08}"/>
          </ac:spMkLst>
        </pc:spChg>
        <pc:spChg chg="add mod">
          <ac:chgData name="Tabassum, Naheed" userId="7b7b798a-2f7f-4cfd-b2a9-b39d41d72be9" providerId="ADAL" clId="{9F39909A-7C77-4DFB-B4E3-D84D598D26E5}" dt="2024-03-21T12:44:56.885" v="4563" actId="1076"/>
          <ac:spMkLst>
            <pc:docMk/>
            <pc:sldMk cId="731103164" sldId="351"/>
            <ac:spMk id="34" creationId="{2D81E6D5-6E73-FDE3-7F8C-345F437A49BD}"/>
          </ac:spMkLst>
        </pc:spChg>
        <pc:spChg chg="add mod">
          <ac:chgData name="Tabassum, Naheed" userId="7b7b798a-2f7f-4cfd-b2a9-b39d41d72be9" providerId="ADAL" clId="{9F39909A-7C77-4DFB-B4E3-D84D598D26E5}" dt="2024-03-21T10:52:59.951" v="4155"/>
          <ac:spMkLst>
            <pc:docMk/>
            <pc:sldMk cId="731103164" sldId="351"/>
            <ac:spMk id="35" creationId="{D7AF72D9-C5BB-D131-6EAA-EB0EB80B78C8}"/>
          </ac:spMkLst>
        </pc:spChg>
        <pc:spChg chg="add mod">
          <ac:chgData name="Tabassum, Naheed" userId="7b7b798a-2f7f-4cfd-b2a9-b39d41d72be9" providerId="ADAL" clId="{9F39909A-7C77-4DFB-B4E3-D84D598D26E5}" dt="2024-03-21T12:44:56.885" v="4563" actId="1076"/>
          <ac:spMkLst>
            <pc:docMk/>
            <pc:sldMk cId="731103164" sldId="351"/>
            <ac:spMk id="36" creationId="{4D475B56-3E13-6DA1-B74B-6D03828556F3}"/>
          </ac:spMkLst>
        </pc:spChg>
        <pc:spChg chg="add mod">
          <ac:chgData name="Tabassum, Naheed" userId="7b7b798a-2f7f-4cfd-b2a9-b39d41d72be9" providerId="ADAL" clId="{9F39909A-7C77-4DFB-B4E3-D84D598D26E5}" dt="2024-03-21T15:07:45.158" v="4697" actId="20577"/>
          <ac:spMkLst>
            <pc:docMk/>
            <pc:sldMk cId="731103164" sldId="351"/>
            <ac:spMk id="37" creationId="{F89EE7F6-DCC3-BA72-DF90-817BC2F240ED}"/>
          </ac:spMkLst>
        </pc:spChg>
        <pc:spChg chg="add del mod">
          <ac:chgData name="Tabassum, Naheed" userId="7b7b798a-2f7f-4cfd-b2a9-b39d41d72be9" providerId="ADAL" clId="{9F39909A-7C77-4DFB-B4E3-D84D598D26E5}" dt="2024-03-21T10:57:56.687" v="4250"/>
          <ac:spMkLst>
            <pc:docMk/>
            <pc:sldMk cId="731103164" sldId="351"/>
            <ac:spMk id="39" creationId="{A54C8B34-56D4-8B05-E729-4DBEDC92D61E}"/>
          </ac:spMkLst>
        </pc:spChg>
        <pc:spChg chg="add mod">
          <ac:chgData name="Tabassum, Naheed" userId="7b7b798a-2f7f-4cfd-b2a9-b39d41d72be9" providerId="ADAL" clId="{9F39909A-7C77-4DFB-B4E3-D84D598D26E5}" dt="2024-03-21T15:05:38.468" v="4693" actId="20577"/>
          <ac:spMkLst>
            <pc:docMk/>
            <pc:sldMk cId="731103164" sldId="351"/>
            <ac:spMk id="40" creationId="{1BAB7B16-E9C7-C3BE-5F85-9CB780E89615}"/>
          </ac:spMkLst>
        </pc:spChg>
        <pc:spChg chg="add mod">
          <ac:chgData name="Tabassum, Naheed" userId="7b7b798a-2f7f-4cfd-b2a9-b39d41d72be9" providerId="ADAL" clId="{9F39909A-7C77-4DFB-B4E3-D84D598D26E5}" dt="2024-03-21T10:57:49.931" v="4246"/>
          <ac:spMkLst>
            <pc:docMk/>
            <pc:sldMk cId="731103164" sldId="351"/>
            <ac:spMk id="41" creationId="{D368CDF2-DA49-CA26-27E9-51B33BF0B585}"/>
          </ac:spMkLst>
        </pc:spChg>
        <pc:spChg chg="add mod">
          <ac:chgData name="Tabassum, Naheed" userId="7b7b798a-2f7f-4cfd-b2a9-b39d41d72be9" providerId="ADAL" clId="{9F39909A-7C77-4DFB-B4E3-D84D598D26E5}" dt="2024-03-21T10:57:53.973" v="4248"/>
          <ac:spMkLst>
            <pc:docMk/>
            <pc:sldMk cId="731103164" sldId="351"/>
            <ac:spMk id="42" creationId="{289B3C06-7876-9FA6-DED4-C56C87B2F3F4}"/>
          </ac:spMkLst>
        </pc:spChg>
        <pc:spChg chg="add mod">
          <ac:chgData name="Tabassum, Naheed" userId="7b7b798a-2f7f-4cfd-b2a9-b39d41d72be9" providerId="ADAL" clId="{9F39909A-7C77-4DFB-B4E3-D84D598D26E5}" dt="2024-03-21T12:44:56.885" v="4563" actId="1076"/>
          <ac:spMkLst>
            <pc:docMk/>
            <pc:sldMk cId="731103164" sldId="351"/>
            <ac:spMk id="43" creationId="{3767B4F6-2B13-F35B-7E57-6358B06D37AC}"/>
          </ac:spMkLst>
        </pc:spChg>
        <pc:grpChg chg="add mod">
          <ac:chgData name="Tabassum, Naheed" userId="7b7b798a-2f7f-4cfd-b2a9-b39d41d72be9" providerId="ADAL" clId="{9F39909A-7C77-4DFB-B4E3-D84D598D26E5}" dt="2024-03-21T12:44:56.885" v="4563" actId="1076"/>
          <ac:grpSpMkLst>
            <pc:docMk/>
            <pc:sldMk cId="731103164" sldId="351"/>
            <ac:grpSpMk id="52" creationId="{36B97CC7-5590-33BA-38FA-76B2F5CCC5B3}"/>
          </ac:grpSpMkLst>
        </pc:grpChg>
        <pc:grpChg chg="add mod">
          <ac:chgData name="Tabassum, Naheed" userId="7b7b798a-2f7f-4cfd-b2a9-b39d41d72be9" providerId="ADAL" clId="{9F39909A-7C77-4DFB-B4E3-D84D598D26E5}" dt="2024-03-21T12:44:56.885" v="4563" actId="1076"/>
          <ac:grpSpMkLst>
            <pc:docMk/>
            <pc:sldMk cId="731103164" sldId="351"/>
            <ac:grpSpMk id="53" creationId="{AE934A0F-8FF6-8611-F5D7-FC7DBDC14F7C}"/>
          </ac:grpSpMkLst>
        </pc:grpChg>
        <pc:grpChg chg="add mod">
          <ac:chgData name="Tabassum, Naheed" userId="7b7b798a-2f7f-4cfd-b2a9-b39d41d72be9" providerId="ADAL" clId="{9F39909A-7C77-4DFB-B4E3-D84D598D26E5}" dt="2024-03-21T12:44:56.885" v="4563" actId="1076"/>
          <ac:grpSpMkLst>
            <pc:docMk/>
            <pc:sldMk cId="731103164" sldId="351"/>
            <ac:grpSpMk id="54" creationId="{AF116D33-0019-F594-0185-657385E4A5AB}"/>
          </ac:grpSpMkLst>
        </pc:grpChg>
        <pc:picChg chg="add mod ord">
          <ac:chgData name="Tabassum, Naheed" userId="7b7b798a-2f7f-4cfd-b2a9-b39d41d72be9" providerId="ADAL" clId="{9F39909A-7C77-4DFB-B4E3-D84D598D26E5}" dt="2024-03-21T12:44:56.885" v="4563" actId="1076"/>
          <ac:picMkLst>
            <pc:docMk/>
            <pc:sldMk cId="731103164" sldId="351"/>
            <ac:picMk id="7" creationId="{5E384F53-3B55-03EE-423A-A9C6CBE0B199}"/>
          </ac:picMkLst>
        </pc:picChg>
        <pc:picChg chg="add del mod">
          <ac:chgData name="Tabassum, Naheed" userId="7b7b798a-2f7f-4cfd-b2a9-b39d41d72be9" providerId="ADAL" clId="{9F39909A-7C77-4DFB-B4E3-D84D598D26E5}" dt="2024-03-21T11:06:18.080" v="4463" actId="478"/>
          <ac:picMkLst>
            <pc:docMk/>
            <pc:sldMk cId="731103164" sldId="351"/>
            <ac:picMk id="45" creationId="{763EDF7B-B1F9-0682-2EC8-CD65AA8A851E}"/>
          </ac:picMkLst>
        </pc:picChg>
        <pc:picChg chg="add mod">
          <ac:chgData name="Tabassum, Naheed" userId="7b7b798a-2f7f-4cfd-b2a9-b39d41d72be9" providerId="ADAL" clId="{9F39909A-7C77-4DFB-B4E3-D84D598D26E5}" dt="2024-03-21T12:44:56.885" v="4563" actId="1076"/>
          <ac:picMkLst>
            <pc:docMk/>
            <pc:sldMk cId="731103164" sldId="351"/>
            <ac:picMk id="3074" creationId="{2274AD22-13B6-1E6D-EFD0-11DB63BB8FEB}"/>
          </ac:picMkLst>
        </pc:picChg>
        <pc:picChg chg="add mod">
          <ac:chgData name="Tabassum, Naheed" userId="7b7b798a-2f7f-4cfd-b2a9-b39d41d72be9" providerId="ADAL" clId="{9F39909A-7C77-4DFB-B4E3-D84D598D26E5}" dt="2024-03-21T12:44:56.885" v="4563" actId="1076"/>
          <ac:picMkLst>
            <pc:docMk/>
            <pc:sldMk cId="731103164" sldId="351"/>
            <ac:picMk id="3076" creationId="{C6FEBCD4-5C97-A19B-598C-1982096D1084}"/>
          </ac:picMkLst>
        </pc:picChg>
        <pc:picChg chg="add mod">
          <ac:chgData name="Tabassum, Naheed" userId="7b7b798a-2f7f-4cfd-b2a9-b39d41d72be9" providerId="ADAL" clId="{9F39909A-7C77-4DFB-B4E3-D84D598D26E5}" dt="2024-03-21T12:44:56.885" v="4563" actId="1076"/>
          <ac:picMkLst>
            <pc:docMk/>
            <pc:sldMk cId="731103164" sldId="351"/>
            <ac:picMk id="3078" creationId="{CC7ACD4A-E190-93C3-5A94-D7AC48A29D60}"/>
          </ac:picMkLst>
        </pc:picChg>
        <pc:cxnChg chg="add del mod">
          <ac:chgData name="Tabassum, Naheed" userId="7b7b798a-2f7f-4cfd-b2a9-b39d41d72be9" providerId="ADAL" clId="{9F39909A-7C77-4DFB-B4E3-D84D598D26E5}" dt="2024-03-21T11:13:22.448" v="4482" actId="478"/>
          <ac:cxnSpMkLst>
            <pc:docMk/>
            <pc:sldMk cId="731103164" sldId="351"/>
            <ac:cxnSpMk id="21" creationId="{700C651A-5EFF-CDB6-47BE-227642E234CA}"/>
          </ac:cxnSpMkLst>
        </pc:cxnChg>
        <pc:cxnChg chg="add del mod">
          <ac:chgData name="Tabassum, Naheed" userId="7b7b798a-2f7f-4cfd-b2a9-b39d41d72be9" providerId="ADAL" clId="{9F39909A-7C77-4DFB-B4E3-D84D598D26E5}" dt="2024-03-21T11:13:17.905" v="4481" actId="478"/>
          <ac:cxnSpMkLst>
            <pc:docMk/>
            <pc:sldMk cId="731103164" sldId="351"/>
            <ac:cxnSpMk id="25" creationId="{9353D3C9-C111-7DFD-1C5E-407B1B9ADEBB}"/>
          </ac:cxnSpMkLst>
        </pc:cxnChg>
      </pc:sldChg>
      <pc:sldChg chg="modSp mod">
        <pc:chgData name="Tabassum, Naheed" userId="7b7b798a-2f7f-4cfd-b2a9-b39d41d72be9" providerId="ADAL" clId="{9F39909A-7C77-4DFB-B4E3-D84D598D26E5}" dt="2024-03-21T15:18:40.371" v="4731" actId="20577"/>
        <pc:sldMkLst>
          <pc:docMk/>
          <pc:sldMk cId="224455026" sldId="352"/>
        </pc:sldMkLst>
        <pc:spChg chg="mod">
          <ac:chgData name="Tabassum, Naheed" userId="7b7b798a-2f7f-4cfd-b2a9-b39d41d72be9" providerId="ADAL" clId="{9F39909A-7C77-4DFB-B4E3-D84D598D26E5}" dt="2024-03-21T15:18:40.371" v="4731" actId="20577"/>
          <ac:spMkLst>
            <pc:docMk/>
            <pc:sldMk cId="224455026" sldId="352"/>
            <ac:spMk id="6" creationId="{00000000-0000-0000-0000-000000000000}"/>
          </ac:spMkLst>
        </pc:spChg>
      </pc:sldChg>
      <pc:sldChg chg="modSp mod">
        <pc:chgData name="Tabassum, Naheed" userId="7b7b798a-2f7f-4cfd-b2a9-b39d41d72be9" providerId="ADAL" clId="{9F39909A-7C77-4DFB-B4E3-D84D598D26E5}" dt="2024-03-21T18:34:07.931" v="4749" actId="20577"/>
        <pc:sldMkLst>
          <pc:docMk/>
          <pc:sldMk cId="487839128" sldId="353"/>
        </pc:sldMkLst>
        <pc:spChg chg="mod">
          <ac:chgData name="Tabassum, Naheed" userId="7b7b798a-2f7f-4cfd-b2a9-b39d41d72be9" providerId="ADAL" clId="{9F39909A-7C77-4DFB-B4E3-D84D598D26E5}" dt="2024-03-21T18:34:07.931" v="4749" actId="20577"/>
          <ac:spMkLst>
            <pc:docMk/>
            <pc:sldMk cId="487839128" sldId="353"/>
            <ac:spMk id="8" creationId="{54F93B9C-75C1-D223-2A5C-6A22E4CCA3CF}"/>
          </ac:spMkLst>
        </pc:spChg>
      </pc:sldChg>
    </pc:docChg>
  </pc:docChgLst>
  <pc:docChgLst>
    <pc:chgData name="Akyazı, Deniz" userId="S::d.akyazi@tue.nl::11313b7c-db4b-4daa-92ad-4e0009cb8705" providerId="AD" clId="Web-{53A4B399-20C3-FDE0-2C03-2CB891783C5B}"/>
    <pc:docChg chg="modSld">
      <pc:chgData name="Akyazı, Deniz" userId="S::d.akyazi@tue.nl::11313b7c-db4b-4daa-92ad-4e0009cb8705" providerId="AD" clId="Web-{53A4B399-20C3-FDE0-2C03-2CB891783C5B}" dt="2024-03-21T22:46:20.362" v="297"/>
      <pc:docMkLst>
        <pc:docMk/>
      </pc:docMkLst>
      <pc:sldChg chg="addSp delSp modSp addAnim">
        <pc:chgData name="Akyazı, Deniz" userId="S::d.akyazi@tue.nl::11313b7c-db4b-4daa-92ad-4e0009cb8705" providerId="AD" clId="Web-{53A4B399-20C3-FDE0-2C03-2CB891783C5B}" dt="2024-03-21T22:12:45.845" v="96"/>
        <pc:sldMkLst>
          <pc:docMk/>
          <pc:sldMk cId="4073086525" sldId="315"/>
        </pc:sldMkLst>
        <pc:spChg chg="add del mod">
          <ac:chgData name="Akyazı, Deniz" userId="S::d.akyazi@tue.nl::11313b7c-db4b-4daa-92ad-4e0009cb8705" providerId="AD" clId="Web-{53A4B399-20C3-FDE0-2C03-2CB891783C5B}" dt="2024-03-21T22:11:51.374" v="11"/>
          <ac:spMkLst>
            <pc:docMk/>
            <pc:sldMk cId="4073086525" sldId="315"/>
            <ac:spMk id="42" creationId="{38E3DE55-FD30-5AB3-F892-2EFE5BD8AF03}"/>
          </ac:spMkLst>
        </pc:spChg>
        <pc:spChg chg="add mod">
          <ac:chgData name="Akyazı, Deniz" userId="S::d.akyazi@tue.nl::11313b7c-db4b-4daa-92ad-4e0009cb8705" providerId="AD" clId="Web-{53A4B399-20C3-FDE0-2C03-2CB891783C5B}" dt="2024-03-21T22:12:45.704" v="95" actId="20577"/>
          <ac:spMkLst>
            <pc:docMk/>
            <pc:sldMk cId="4073086525" sldId="315"/>
            <ac:spMk id="65" creationId="{9F933E5F-4EE3-A28F-E919-072B61EEBFF0}"/>
          </ac:spMkLst>
        </pc:spChg>
        <pc:picChg chg="add del mod">
          <ac:chgData name="Akyazı, Deniz" userId="S::d.akyazi@tue.nl::11313b7c-db4b-4daa-92ad-4e0009cb8705" providerId="AD" clId="Web-{53A4B399-20C3-FDE0-2C03-2CB891783C5B}" dt="2024-03-21T22:11:33.827" v="4"/>
          <ac:picMkLst>
            <pc:docMk/>
            <pc:sldMk cId="4073086525" sldId="315"/>
            <ac:picMk id="16" creationId="{056BE89E-6595-283B-B5AB-F351F62C51B9}"/>
          </ac:picMkLst>
        </pc:picChg>
      </pc:sldChg>
      <pc:sldChg chg="modNotes">
        <pc:chgData name="Akyazı, Deniz" userId="S::d.akyazi@tue.nl::11313b7c-db4b-4daa-92ad-4e0009cb8705" providerId="AD" clId="Web-{53A4B399-20C3-FDE0-2C03-2CB891783C5B}" dt="2024-03-21T22:23:22.773" v="133"/>
        <pc:sldMkLst>
          <pc:docMk/>
          <pc:sldMk cId="1138045372" sldId="340"/>
        </pc:sldMkLst>
      </pc:sldChg>
      <pc:sldChg chg="addSp delSp modSp addAnim delAnim modNotes">
        <pc:chgData name="Akyazı, Deniz" userId="S::d.akyazi@tue.nl::11313b7c-db4b-4daa-92ad-4e0009cb8705" providerId="AD" clId="Web-{53A4B399-20C3-FDE0-2C03-2CB891783C5B}" dt="2024-03-21T22:46:20.362" v="297"/>
        <pc:sldMkLst>
          <pc:docMk/>
          <pc:sldMk cId="2794614124" sldId="343"/>
        </pc:sldMkLst>
        <pc:spChg chg="add del mod">
          <ac:chgData name="Akyazı, Deniz" userId="S::d.akyazi@tue.nl::11313b7c-db4b-4daa-92ad-4e0009cb8705" providerId="AD" clId="Web-{53A4B399-20C3-FDE0-2C03-2CB891783C5B}" dt="2024-03-21T22:19:29.234" v="130"/>
          <ac:spMkLst>
            <pc:docMk/>
            <pc:sldMk cId="2794614124" sldId="343"/>
            <ac:spMk id="3" creationId="{EEE0F9CB-1A0A-D7AA-3D04-AA2A069E1686}"/>
          </ac:spMkLst>
        </pc:spChg>
        <pc:spChg chg="add del mod ord">
          <ac:chgData name="Akyazı, Deniz" userId="S::d.akyazi@tue.nl::11313b7c-db4b-4daa-92ad-4e0009cb8705" providerId="AD" clId="Web-{53A4B399-20C3-FDE0-2C03-2CB891783C5B}" dt="2024-03-21T22:19:26.609" v="121"/>
          <ac:spMkLst>
            <pc:docMk/>
            <pc:sldMk cId="2794614124" sldId="343"/>
            <ac:spMk id="9" creationId="{EED33D02-68BF-776B-456C-9E50CE809CF4}"/>
          </ac:spMkLst>
        </pc:spChg>
        <pc:spChg chg="add del mod ord">
          <ac:chgData name="Akyazı, Deniz" userId="S::d.akyazi@tue.nl::11313b7c-db4b-4daa-92ad-4e0009cb8705" providerId="AD" clId="Web-{53A4B399-20C3-FDE0-2C03-2CB891783C5B}" dt="2024-03-21T22:19:24.640" v="119"/>
          <ac:spMkLst>
            <pc:docMk/>
            <pc:sldMk cId="2794614124" sldId="343"/>
            <ac:spMk id="11" creationId="{1282EA7B-D527-EFD6-0AD1-A7D609039049}"/>
          </ac:spMkLst>
        </pc:spChg>
        <pc:picChg chg="add del">
          <ac:chgData name="Akyazı, Deniz" userId="S::d.akyazi@tue.nl::11313b7c-db4b-4daa-92ad-4e0009cb8705" providerId="AD" clId="Web-{53A4B399-20C3-FDE0-2C03-2CB891783C5B}" dt="2024-03-21T22:19:30.265" v="131"/>
          <ac:picMkLst>
            <pc:docMk/>
            <pc:sldMk cId="2794614124" sldId="343"/>
            <ac:picMk id="8" creationId="{08460010-432D-8DE2-3519-E6C7420160F8}"/>
          </ac:picMkLst>
        </pc:picChg>
        <pc:picChg chg="add del">
          <ac:chgData name="Akyazı, Deniz" userId="S::d.akyazi@tue.nl::11313b7c-db4b-4daa-92ad-4e0009cb8705" providerId="AD" clId="Web-{53A4B399-20C3-FDE0-2C03-2CB891783C5B}" dt="2024-03-21T22:19:30.265" v="132"/>
          <ac:picMkLst>
            <pc:docMk/>
            <pc:sldMk cId="2794614124" sldId="343"/>
            <ac:picMk id="10" creationId="{409AB1AD-5381-A1A3-A200-5259C27C913E}"/>
          </ac:picMkLst>
        </pc:picChg>
      </pc:sldChg>
      <pc:sldChg chg="modNotes">
        <pc:chgData name="Akyazı, Deniz" userId="S::d.akyazi@tue.nl::11313b7c-db4b-4daa-92ad-4e0009cb8705" providerId="AD" clId="Web-{53A4B399-20C3-FDE0-2C03-2CB891783C5B}" dt="2024-03-21T22:24:21.790" v="146"/>
        <pc:sldMkLst>
          <pc:docMk/>
          <pc:sldMk cId="4014839326" sldId="344"/>
        </pc:sldMkLst>
      </pc:sldChg>
    </pc:docChg>
  </pc:docChgLst>
  <pc:docChgLst>
    <pc:chgData name="Barghi Mehmandari, Mahsa" userId="S::m.barghi.mehmandari@tue.nl::df736405-4f08-44fc-a9ef-b56036250e3c" providerId="AD" clId="Web-{900BE01F-BE38-71E8-25FA-9DB5A776E68A}"/>
    <pc:docChg chg="addSld delSld modSld">
      <pc:chgData name="Barghi Mehmandari, Mahsa" userId="S::m.barghi.mehmandari@tue.nl::df736405-4f08-44fc-a9ef-b56036250e3c" providerId="AD" clId="Web-{900BE01F-BE38-71E8-25FA-9DB5A776E68A}" dt="2024-03-21T13:30:18.099" v="128"/>
      <pc:docMkLst>
        <pc:docMk/>
      </pc:docMkLst>
      <pc:sldChg chg="delSp modSp del">
        <pc:chgData name="Barghi Mehmandari, Mahsa" userId="S::m.barghi.mehmandari@tue.nl::df736405-4f08-44fc-a9ef-b56036250e3c" providerId="AD" clId="Web-{900BE01F-BE38-71E8-25FA-9DB5A776E68A}" dt="2024-03-21T12:50:43.748" v="70" actId="20577"/>
        <pc:sldMkLst>
          <pc:docMk/>
          <pc:sldMk cId="2809512504" sldId="256"/>
        </pc:sldMkLst>
        <pc:spChg chg="mod">
          <ac:chgData name="Barghi Mehmandari, Mahsa" userId="S::m.barghi.mehmandari@tue.nl::df736405-4f08-44fc-a9ef-b56036250e3c" providerId="AD" clId="Web-{900BE01F-BE38-71E8-25FA-9DB5A776E68A}" dt="2024-03-21T12:50:06.887" v="65" actId="14100"/>
          <ac:spMkLst>
            <pc:docMk/>
            <pc:sldMk cId="2809512504" sldId="256"/>
            <ac:spMk id="50" creationId="{DEF9651F-640C-4749-9579-EF26232DD430}"/>
          </ac:spMkLst>
        </pc:spChg>
        <pc:spChg chg="del mod">
          <ac:chgData name="Barghi Mehmandari, Mahsa" userId="S::m.barghi.mehmandari@tue.nl::df736405-4f08-44fc-a9ef-b56036250e3c" providerId="AD" clId="Web-{900BE01F-BE38-71E8-25FA-9DB5A776E68A}" dt="2024-03-21T12:49:25.699" v="60" actId="20577"/>
          <ac:spMkLst>
            <pc:docMk/>
            <pc:sldMk cId="2809512504" sldId="256"/>
            <ac:spMk id="51" creationId="{002EBD9C-6B6E-48F0-9A00-ACDECA5B4C4C}"/>
          </ac:spMkLst>
        </pc:spChg>
        <pc:spChg chg="mod">
          <ac:chgData name="Barghi Mehmandari, Mahsa" userId="S::m.barghi.mehmandari@tue.nl::df736405-4f08-44fc-a9ef-b56036250e3c" providerId="AD" clId="Web-{900BE01F-BE38-71E8-25FA-9DB5A776E68A}" dt="2024-03-21T12:50:37.529" v="68" actId="20577"/>
          <ac:spMkLst>
            <pc:docMk/>
            <pc:sldMk cId="2809512504" sldId="256"/>
            <ac:spMk id="52" creationId="{DBC6AD9C-CFD5-4458-9785-E3DB6C858646}"/>
          </ac:spMkLst>
        </pc:spChg>
        <pc:spChg chg="mod">
          <ac:chgData name="Barghi Mehmandari, Mahsa" userId="S::m.barghi.mehmandari@tue.nl::df736405-4f08-44fc-a9ef-b56036250e3c" providerId="AD" clId="Web-{900BE01F-BE38-71E8-25FA-9DB5A776E68A}" dt="2024-03-21T12:50:43.748" v="70" actId="20577"/>
          <ac:spMkLst>
            <pc:docMk/>
            <pc:sldMk cId="2809512504" sldId="256"/>
            <ac:spMk id="53" creationId="{5EF8CF14-BC47-4D12-BCC7-6A0DA0A16669}"/>
          </ac:spMkLst>
        </pc:spChg>
        <pc:grpChg chg="mod">
          <ac:chgData name="Barghi Mehmandari, Mahsa" userId="S::m.barghi.mehmandari@tue.nl::df736405-4f08-44fc-a9ef-b56036250e3c" providerId="AD" clId="Web-{900BE01F-BE38-71E8-25FA-9DB5A776E68A}" dt="2024-03-21T12:50:03.137" v="64" actId="14100"/>
          <ac:grpSpMkLst>
            <pc:docMk/>
            <pc:sldMk cId="2809512504" sldId="256"/>
            <ac:grpSpMk id="54" creationId="{39ADE02E-302A-4434-B6FF-F20E1A350668}"/>
          </ac:grpSpMkLst>
        </pc:grpChg>
      </pc:sldChg>
      <pc:sldChg chg="modSp">
        <pc:chgData name="Barghi Mehmandari, Mahsa" userId="S::m.barghi.mehmandari@tue.nl::df736405-4f08-44fc-a9ef-b56036250e3c" providerId="AD" clId="Web-{900BE01F-BE38-71E8-25FA-9DB5A776E68A}" dt="2024-03-21T13:14:47.282" v="106" actId="20577"/>
        <pc:sldMkLst>
          <pc:docMk/>
          <pc:sldMk cId="4145226384" sldId="269"/>
        </pc:sldMkLst>
        <pc:spChg chg="mod">
          <ac:chgData name="Barghi Mehmandari, Mahsa" userId="S::m.barghi.mehmandari@tue.nl::df736405-4f08-44fc-a9ef-b56036250e3c" providerId="AD" clId="Web-{900BE01F-BE38-71E8-25FA-9DB5A776E68A}" dt="2024-03-21T13:14:47.282" v="106" actId="20577"/>
          <ac:spMkLst>
            <pc:docMk/>
            <pc:sldMk cId="4145226384" sldId="269"/>
            <ac:spMk id="3" creationId="{B6E75C94-C4DC-5AF5-1095-2D5CF0FD9F74}"/>
          </ac:spMkLst>
        </pc:spChg>
      </pc:sldChg>
      <pc:sldChg chg="addSp modSp addAnim">
        <pc:chgData name="Barghi Mehmandari, Mahsa" userId="S::m.barghi.mehmandari@tue.nl::df736405-4f08-44fc-a9ef-b56036250e3c" providerId="AD" clId="Web-{900BE01F-BE38-71E8-25FA-9DB5A776E68A}" dt="2024-03-21T13:30:18.099" v="128"/>
        <pc:sldMkLst>
          <pc:docMk/>
          <pc:sldMk cId="77010046" sldId="316"/>
        </pc:sldMkLst>
        <pc:spChg chg="add mod">
          <ac:chgData name="Barghi Mehmandari, Mahsa" userId="S::m.barghi.mehmandari@tue.nl::df736405-4f08-44fc-a9ef-b56036250e3c" providerId="AD" clId="Web-{900BE01F-BE38-71E8-25FA-9DB5A776E68A}" dt="2024-03-21T13:29:24.253" v="122" actId="14100"/>
          <ac:spMkLst>
            <pc:docMk/>
            <pc:sldMk cId="77010046" sldId="316"/>
            <ac:spMk id="2" creationId="{DA0DB130-0DE5-D587-45C6-39BC78BA2535}"/>
          </ac:spMkLst>
        </pc:spChg>
        <pc:spChg chg="mod">
          <ac:chgData name="Barghi Mehmandari, Mahsa" userId="S::m.barghi.mehmandari@tue.nl::df736405-4f08-44fc-a9ef-b56036250e3c" providerId="AD" clId="Web-{900BE01F-BE38-71E8-25FA-9DB5A776E68A}" dt="2024-03-21T13:29:08.846" v="119" actId="20577"/>
          <ac:spMkLst>
            <pc:docMk/>
            <pc:sldMk cId="77010046" sldId="316"/>
            <ac:spMk id="8" creationId="{419CDD9B-10F4-D110-7B31-FE91EA8D7ABE}"/>
          </ac:spMkLst>
        </pc:spChg>
        <pc:spChg chg="mod">
          <ac:chgData name="Barghi Mehmandari, Mahsa" userId="S::m.barghi.mehmandari@tue.nl::df736405-4f08-44fc-a9ef-b56036250e3c" providerId="AD" clId="Web-{900BE01F-BE38-71E8-25FA-9DB5A776E68A}" dt="2024-03-21T13:29:10.471" v="120" actId="20577"/>
          <ac:spMkLst>
            <pc:docMk/>
            <pc:sldMk cId="77010046" sldId="316"/>
            <ac:spMk id="9" creationId="{5AF4BD5B-AE33-2214-181D-239FB84454C6}"/>
          </ac:spMkLst>
        </pc:spChg>
        <pc:spChg chg="mod">
          <ac:chgData name="Barghi Mehmandari, Mahsa" userId="S::m.barghi.mehmandari@tue.nl::df736405-4f08-44fc-a9ef-b56036250e3c" providerId="AD" clId="Web-{900BE01F-BE38-71E8-25FA-9DB5A776E68A}" dt="2024-03-21T13:29:40.363" v="127" actId="1076"/>
          <ac:spMkLst>
            <pc:docMk/>
            <pc:sldMk cId="77010046" sldId="316"/>
            <ac:spMk id="30" creationId="{161986E1-960F-9185-E3E7-596202F07CE4}"/>
          </ac:spMkLst>
        </pc:spChg>
        <pc:spChg chg="mod">
          <ac:chgData name="Barghi Mehmandari, Mahsa" userId="S::m.barghi.mehmandari@tue.nl::df736405-4f08-44fc-a9ef-b56036250e3c" providerId="AD" clId="Web-{900BE01F-BE38-71E8-25FA-9DB5A776E68A}" dt="2024-03-21T13:29:36.988" v="126" actId="1076"/>
          <ac:spMkLst>
            <pc:docMk/>
            <pc:sldMk cId="77010046" sldId="316"/>
            <ac:spMk id="34" creationId="{E26D965D-7313-EA1C-B5EF-B749489807B8}"/>
          </ac:spMkLst>
        </pc:spChg>
        <pc:grpChg chg="mod">
          <ac:chgData name="Barghi Mehmandari, Mahsa" userId="S::m.barghi.mehmandari@tue.nl::df736405-4f08-44fc-a9ef-b56036250e3c" providerId="AD" clId="Web-{900BE01F-BE38-71E8-25FA-9DB5A776E68A}" dt="2024-03-21T13:29:28.472" v="124" actId="1076"/>
          <ac:grpSpMkLst>
            <pc:docMk/>
            <pc:sldMk cId="77010046" sldId="316"/>
            <ac:grpSpMk id="10" creationId="{3F8C903C-5B3D-CA02-409B-7A7A9C7CB226}"/>
          </ac:grpSpMkLst>
        </pc:grpChg>
      </pc:sldChg>
      <pc:sldChg chg="modSp">
        <pc:chgData name="Barghi Mehmandari, Mahsa" userId="S::m.barghi.mehmandari@tue.nl::df736405-4f08-44fc-a9ef-b56036250e3c" providerId="AD" clId="Web-{900BE01F-BE38-71E8-25FA-9DB5A776E68A}" dt="2024-03-21T13:20:14.717" v="111" actId="20577"/>
        <pc:sldMkLst>
          <pc:docMk/>
          <pc:sldMk cId="2585644918" sldId="346"/>
        </pc:sldMkLst>
        <pc:spChg chg="mod">
          <ac:chgData name="Barghi Mehmandari, Mahsa" userId="S::m.barghi.mehmandari@tue.nl::df736405-4f08-44fc-a9ef-b56036250e3c" providerId="AD" clId="Web-{900BE01F-BE38-71E8-25FA-9DB5A776E68A}" dt="2024-03-21T13:20:14.717" v="111" actId="20577"/>
          <ac:spMkLst>
            <pc:docMk/>
            <pc:sldMk cId="2585644918" sldId="346"/>
            <ac:spMk id="12" creationId="{A11ABFD4-E9DB-3049-B778-7256F59A50E1}"/>
          </ac:spMkLst>
        </pc:spChg>
      </pc:sldChg>
      <pc:sldChg chg="modSp">
        <pc:chgData name="Barghi Mehmandari, Mahsa" userId="S::m.barghi.mehmandari@tue.nl::df736405-4f08-44fc-a9ef-b56036250e3c" providerId="AD" clId="Web-{900BE01F-BE38-71E8-25FA-9DB5A776E68A}" dt="2024-03-21T13:14:33.407" v="88" actId="20577"/>
        <pc:sldMkLst>
          <pc:docMk/>
          <pc:sldMk cId="731103164" sldId="351"/>
        </pc:sldMkLst>
        <pc:spChg chg="mod">
          <ac:chgData name="Barghi Mehmandari, Mahsa" userId="S::m.barghi.mehmandari@tue.nl::df736405-4f08-44fc-a9ef-b56036250e3c" providerId="AD" clId="Web-{900BE01F-BE38-71E8-25FA-9DB5A776E68A}" dt="2024-03-21T13:14:33.407" v="88" actId="20577"/>
          <ac:spMkLst>
            <pc:docMk/>
            <pc:sldMk cId="731103164" sldId="351"/>
            <ac:spMk id="8" creationId="{E06499C1-FFB8-DC64-6372-4F32B8B7569B}"/>
          </ac:spMkLst>
        </pc:spChg>
      </pc:sldChg>
      <pc:sldChg chg="add del replId">
        <pc:chgData name="Barghi Mehmandari, Mahsa" userId="S::m.barghi.mehmandari@tue.nl::df736405-4f08-44fc-a9ef-b56036250e3c" providerId="AD" clId="Web-{900BE01F-BE38-71E8-25FA-9DB5A776E68A}" dt="2024-03-21T13:28:54.080" v="114"/>
        <pc:sldMkLst>
          <pc:docMk/>
          <pc:sldMk cId="3161615165" sldId="352"/>
        </pc:sldMkLst>
      </pc:sldChg>
    </pc:docChg>
  </pc:docChgLst>
  <pc:docChgLst>
    <pc:chgData name="Barghi Mehmandari, Mahsa" userId="df736405-4f08-44fc-a9ef-b56036250e3c" providerId="ADAL" clId="{8EB8B283-D3E2-427B-AC74-B840F5863251}"/>
    <pc:docChg chg="undo custSel addSld delSld modSld">
      <pc:chgData name="Barghi Mehmandari, Mahsa" userId="df736405-4f08-44fc-a9ef-b56036250e3c" providerId="ADAL" clId="{8EB8B283-D3E2-427B-AC74-B840F5863251}" dt="2024-03-21T23:40:13.761" v="2214" actId="113"/>
      <pc:docMkLst>
        <pc:docMk/>
      </pc:docMkLst>
      <pc:sldChg chg="delSp modSp mod">
        <pc:chgData name="Barghi Mehmandari, Mahsa" userId="df736405-4f08-44fc-a9ef-b56036250e3c" providerId="ADAL" clId="{8EB8B283-D3E2-427B-AC74-B840F5863251}" dt="2024-03-19T12:51:25.927" v="758" actId="478"/>
        <pc:sldMkLst>
          <pc:docMk/>
          <pc:sldMk cId="1347096481" sldId="268"/>
        </pc:sldMkLst>
        <pc:spChg chg="mod">
          <ac:chgData name="Barghi Mehmandari, Mahsa" userId="df736405-4f08-44fc-a9ef-b56036250e3c" providerId="ADAL" clId="{8EB8B283-D3E2-427B-AC74-B840F5863251}" dt="2024-03-19T12:50:52.090" v="752" actId="20577"/>
          <ac:spMkLst>
            <pc:docMk/>
            <pc:sldMk cId="1347096481" sldId="268"/>
            <ac:spMk id="6" creationId="{00000000-0000-0000-0000-000000000000}"/>
          </ac:spMkLst>
        </pc:spChg>
        <pc:spChg chg="mod">
          <ac:chgData name="Barghi Mehmandari, Mahsa" userId="df736405-4f08-44fc-a9ef-b56036250e3c" providerId="ADAL" clId="{8EB8B283-D3E2-427B-AC74-B840F5863251}" dt="2024-03-19T12:50:59.714" v="756" actId="20577"/>
          <ac:spMkLst>
            <pc:docMk/>
            <pc:sldMk cId="1347096481" sldId="268"/>
            <ac:spMk id="7" creationId="{00000000-0000-0000-0000-000000000000}"/>
          </ac:spMkLst>
        </pc:spChg>
        <pc:spChg chg="del mod">
          <ac:chgData name="Barghi Mehmandari, Mahsa" userId="df736405-4f08-44fc-a9ef-b56036250e3c" providerId="ADAL" clId="{8EB8B283-D3E2-427B-AC74-B840F5863251}" dt="2024-03-19T12:51:25.927" v="758" actId="478"/>
          <ac:spMkLst>
            <pc:docMk/>
            <pc:sldMk cId="1347096481" sldId="268"/>
            <ac:spMk id="8" creationId="{00000000-0000-0000-0000-000000000000}"/>
          </ac:spMkLst>
        </pc:spChg>
      </pc:sldChg>
      <pc:sldChg chg="modSp mod">
        <pc:chgData name="Barghi Mehmandari, Mahsa" userId="df736405-4f08-44fc-a9ef-b56036250e3c" providerId="ADAL" clId="{8EB8B283-D3E2-427B-AC74-B840F5863251}" dt="2024-03-19T13:19:00.616" v="1002" actId="20577"/>
        <pc:sldMkLst>
          <pc:docMk/>
          <pc:sldMk cId="4145226384" sldId="269"/>
        </pc:sldMkLst>
        <pc:spChg chg="mod">
          <ac:chgData name="Barghi Mehmandari, Mahsa" userId="df736405-4f08-44fc-a9ef-b56036250e3c" providerId="ADAL" clId="{8EB8B283-D3E2-427B-AC74-B840F5863251}" dt="2024-03-19T13:19:00.616" v="1002" actId="20577"/>
          <ac:spMkLst>
            <pc:docMk/>
            <pc:sldMk cId="4145226384" sldId="269"/>
            <ac:spMk id="3" creationId="{B6E75C94-C4DC-5AF5-1095-2D5CF0FD9F74}"/>
          </ac:spMkLst>
        </pc:spChg>
        <pc:spChg chg="mod">
          <ac:chgData name="Barghi Mehmandari, Mahsa" userId="df736405-4f08-44fc-a9ef-b56036250e3c" providerId="ADAL" clId="{8EB8B283-D3E2-427B-AC74-B840F5863251}" dt="2024-03-19T12:51:50.804" v="759" actId="1036"/>
          <ac:spMkLst>
            <pc:docMk/>
            <pc:sldMk cId="4145226384" sldId="269"/>
            <ac:spMk id="4" creationId="{2BB37474-CBB6-1AC0-F5C0-2F83DD1E09DF}"/>
          </ac:spMkLst>
        </pc:spChg>
      </pc:sldChg>
      <pc:sldChg chg="addSp delSp modSp mod">
        <pc:chgData name="Barghi Mehmandari, Mahsa" userId="df736405-4f08-44fc-a9ef-b56036250e3c" providerId="ADAL" clId="{8EB8B283-D3E2-427B-AC74-B840F5863251}" dt="2024-03-19T12:49:50.372" v="734"/>
        <pc:sldMkLst>
          <pc:docMk/>
          <pc:sldMk cId="3146238550" sldId="289"/>
        </pc:sldMkLst>
        <pc:spChg chg="add del mod">
          <ac:chgData name="Barghi Mehmandari, Mahsa" userId="df736405-4f08-44fc-a9ef-b56036250e3c" providerId="ADAL" clId="{8EB8B283-D3E2-427B-AC74-B840F5863251}" dt="2024-03-19T12:35:03.019" v="590" actId="478"/>
          <ac:spMkLst>
            <pc:docMk/>
            <pc:sldMk cId="3146238550" sldId="289"/>
            <ac:spMk id="3" creationId="{03402AEA-2C1B-8EC9-3D51-901A2A6FCBCA}"/>
          </ac:spMkLst>
        </pc:spChg>
        <pc:spChg chg="del">
          <ac:chgData name="Barghi Mehmandari, Mahsa" userId="df736405-4f08-44fc-a9ef-b56036250e3c" providerId="ADAL" clId="{8EB8B283-D3E2-427B-AC74-B840F5863251}" dt="2024-03-19T12:34:58.247" v="589" actId="478"/>
          <ac:spMkLst>
            <pc:docMk/>
            <pc:sldMk cId="3146238550" sldId="289"/>
            <ac:spMk id="6" creationId="{0FE9F63C-6766-CB45-5547-795F17013CFF}"/>
          </ac:spMkLst>
        </pc:spChg>
        <pc:spChg chg="del mod">
          <ac:chgData name="Barghi Mehmandari, Mahsa" userId="df736405-4f08-44fc-a9ef-b56036250e3c" providerId="ADAL" clId="{8EB8B283-D3E2-427B-AC74-B840F5863251}" dt="2024-03-19T12:34:57.201" v="588" actId="478"/>
          <ac:spMkLst>
            <pc:docMk/>
            <pc:sldMk cId="3146238550" sldId="289"/>
            <ac:spMk id="7" creationId="{E647D7EC-D902-17CC-494A-9632E67771CD}"/>
          </ac:spMkLst>
        </pc:spChg>
        <pc:spChg chg="add mod">
          <ac:chgData name="Barghi Mehmandari, Mahsa" userId="df736405-4f08-44fc-a9ef-b56036250e3c" providerId="ADAL" clId="{8EB8B283-D3E2-427B-AC74-B840F5863251}" dt="2024-03-19T12:42:03.149" v="658" actId="1076"/>
          <ac:spMkLst>
            <pc:docMk/>
            <pc:sldMk cId="3146238550" sldId="289"/>
            <ac:spMk id="8" creationId="{E47E9148-01CF-42C1-781D-D172336CFE60}"/>
          </ac:spMkLst>
        </pc:spChg>
        <pc:spChg chg="add mod">
          <ac:chgData name="Barghi Mehmandari, Mahsa" userId="df736405-4f08-44fc-a9ef-b56036250e3c" providerId="ADAL" clId="{8EB8B283-D3E2-427B-AC74-B840F5863251}" dt="2024-03-19T12:45:35.002" v="722" actId="113"/>
          <ac:spMkLst>
            <pc:docMk/>
            <pc:sldMk cId="3146238550" sldId="289"/>
            <ac:spMk id="9" creationId="{6A02218C-6C3D-DD4B-1317-118A115B5E5F}"/>
          </ac:spMkLst>
        </pc:spChg>
        <pc:spChg chg="mod">
          <ac:chgData name="Barghi Mehmandari, Mahsa" userId="df736405-4f08-44fc-a9ef-b56036250e3c" providerId="ADAL" clId="{8EB8B283-D3E2-427B-AC74-B840F5863251}" dt="2024-03-19T12:48:26.461" v="727" actId="207"/>
          <ac:spMkLst>
            <pc:docMk/>
            <pc:sldMk cId="3146238550" sldId="289"/>
            <ac:spMk id="10" creationId="{412D1D74-4549-8992-C3AB-34B5207EEFAF}"/>
          </ac:spMkLst>
        </pc:spChg>
        <pc:spChg chg="add mod">
          <ac:chgData name="Barghi Mehmandari, Mahsa" userId="df736405-4f08-44fc-a9ef-b56036250e3c" providerId="ADAL" clId="{8EB8B283-D3E2-427B-AC74-B840F5863251}" dt="2024-03-19T12:43:25.518" v="692" actId="14100"/>
          <ac:spMkLst>
            <pc:docMk/>
            <pc:sldMk cId="3146238550" sldId="289"/>
            <ac:spMk id="12" creationId="{F601AB5B-E046-00D2-E273-38904B6B271D}"/>
          </ac:spMkLst>
        </pc:spChg>
        <pc:spChg chg="mod">
          <ac:chgData name="Barghi Mehmandari, Mahsa" userId="df736405-4f08-44fc-a9ef-b56036250e3c" providerId="ADAL" clId="{8EB8B283-D3E2-427B-AC74-B840F5863251}" dt="2024-03-19T12:47:18.271" v="726" actId="207"/>
          <ac:spMkLst>
            <pc:docMk/>
            <pc:sldMk cId="3146238550" sldId="289"/>
            <ac:spMk id="13" creationId="{0DC2D4F8-5FA9-F6D4-6058-D44586EE88B2}"/>
          </ac:spMkLst>
        </pc:spChg>
        <pc:spChg chg="mod">
          <ac:chgData name="Barghi Mehmandari, Mahsa" userId="df736405-4f08-44fc-a9ef-b56036250e3c" providerId="ADAL" clId="{8EB8B283-D3E2-427B-AC74-B840F5863251}" dt="2024-03-19T12:46:38.714" v="725" actId="207"/>
          <ac:spMkLst>
            <pc:docMk/>
            <pc:sldMk cId="3146238550" sldId="289"/>
            <ac:spMk id="15" creationId="{69372089-8B44-C76F-046F-83C16CEE2AAF}"/>
          </ac:spMkLst>
        </pc:spChg>
        <pc:spChg chg="add del mod">
          <ac:chgData name="Barghi Mehmandari, Mahsa" userId="df736405-4f08-44fc-a9ef-b56036250e3c" providerId="ADAL" clId="{8EB8B283-D3E2-427B-AC74-B840F5863251}" dt="2024-03-19T12:49:08.429" v="733"/>
          <ac:spMkLst>
            <pc:docMk/>
            <pc:sldMk cId="3146238550" sldId="289"/>
            <ac:spMk id="16" creationId="{B4253A4A-D5E7-DE70-7FB4-75F1025DB8C3}"/>
          </ac:spMkLst>
        </pc:spChg>
        <pc:spChg chg="add mod">
          <ac:chgData name="Barghi Mehmandari, Mahsa" userId="df736405-4f08-44fc-a9ef-b56036250e3c" providerId="ADAL" clId="{8EB8B283-D3E2-427B-AC74-B840F5863251}" dt="2024-03-19T12:49:02.357" v="731"/>
          <ac:spMkLst>
            <pc:docMk/>
            <pc:sldMk cId="3146238550" sldId="289"/>
            <ac:spMk id="19" creationId="{77068963-5D83-98A7-1648-3E16D53A6EB0}"/>
          </ac:spMkLst>
        </pc:spChg>
        <pc:spChg chg="mod">
          <ac:chgData name="Barghi Mehmandari, Mahsa" userId="df736405-4f08-44fc-a9ef-b56036250e3c" providerId="ADAL" clId="{8EB8B283-D3E2-427B-AC74-B840F5863251}" dt="2024-03-19T12:49:50.372" v="734"/>
          <ac:spMkLst>
            <pc:docMk/>
            <pc:sldMk cId="3146238550" sldId="289"/>
            <ac:spMk id="21" creationId="{3ED87D5F-A2A9-1451-5F46-084BEC800F4B}"/>
          </ac:spMkLst>
        </pc:spChg>
      </pc:sldChg>
      <pc:sldChg chg="delSp modSp mod">
        <pc:chgData name="Barghi Mehmandari, Mahsa" userId="df736405-4f08-44fc-a9ef-b56036250e3c" providerId="ADAL" clId="{8EB8B283-D3E2-427B-AC74-B840F5863251}" dt="2024-03-19T12:54:55.258" v="836" actId="1035"/>
        <pc:sldMkLst>
          <pc:docMk/>
          <pc:sldMk cId="3777860135" sldId="290"/>
        </pc:sldMkLst>
        <pc:spChg chg="mod">
          <ac:chgData name="Barghi Mehmandari, Mahsa" userId="df736405-4f08-44fc-a9ef-b56036250e3c" providerId="ADAL" clId="{8EB8B283-D3E2-427B-AC74-B840F5863251}" dt="2024-03-19T12:54:55.258" v="836" actId="1035"/>
          <ac:spMkLst>
            <pc:docMk/>
            <pc:sldMk cId="3777860135" sldId="290"/>
            <ac:spMk id="9" creationId="{943B8081-873B-1D6F-851F-3E2B962DE702}"/>
          </ac:spMkLst>
        </pc:spChg>
        <pc:spChg chg="mod">
          <ac:chgData name="Barghi Mehmandari, Mahsa" userId="df736405-4f08-44fc-a9ef-b56036250e3c" providerId="ADAL" clId="{8EB8B283-D3E2-427B-AC74-B840F5863251}" dt="2024-03-19T12:54:55.258" v="836" actId="1035"/>
          <ac:spMkLst>
            <pc:docMk/>
            <pc:sldMk cId="3777860135" sldId="290"/>
            <ac:spMk id="10" creationId="{635F1D5A-6C3B-5B39-CFF1-BCA41EE05488}"/>
          </ac:spMkLst>
        </pc:spChg>
        <pc:spChg chg="mod">
          <ac:chgData name="Barghi Mehmandari, Mahsa" userId="df736405-4f08-44fc-a9ef-b56036250e3c" providerId="ADAL" clId="{8EB8B283-D3E2-427B-AC74-B840F5863251}" dt="2024-03-19T12:54:55.258" v="836" actId="1035"/>
          <ac:spMkLst>
            <pc:docMk/>
            <pc:sldMk cId="3777860135" sldId="290"/>
            <ac:spMk id="11" creationId="{9673AD75-8006-80D6-C125-7A3529301BB1}"/>
          </ac:spMkLst>
        </pc:spChg>
        <pc:spChg chg="mod">
          <ac:chgData name="Barghi Mehmandari, Mahsa" userId="df736405-4f08-44fc-a9ef-b56036250e3c" providerId="ADAL" clId="{8EB8B283-D3E2-427B-AC74-B840F5863251}" dt="2024-03-19T12:54:55.258" v="836" actId="1035"/>
          <ac:spMkLst>
            <pc:docMk/>
            <pc:sldMk cId="3777860135" sldId="290"/>
            <ac:spMk id="12" creationId="{D6BCEDEA-3EB0-370C-E601-95D5A9E27FA5}"/>
          </ac:spMkLst>
        </pc:spChg>
        <pc:spChg chg="mod">
          <ac:chgData name="Barghi Mehmandari, Mahsa" userId="df736405-4f08-44fc-a9ef-b56036250e3c" providerId="ADAL" clId="{8EB8B283-D3E2-427B-AC74-B840F5863251}" dt="2024-03-19T12:54:55.258" v="836" actId="1035"/>
          <ac:spMkLst>
            <pc:docMk/>
            <pc:sldMk cId="3777860135" sldId="290"/>
            <ac:spMk id="13" creationId="{1F86383C-DA58-603E-7708-5ED2627D907F}"/>
          </ac:spMkLst>
        </pc:spChg>
        <pc:spChg chg="mod">
          <ac:chgData name="Barghi Mehmandari, Mahsa" userId="df736405-4f08-44fc-a9ef-b56036250e3c" providerId="ADAL" clId="{8EB8B283-D3E2-427B-AC74-B840F5863251}" dt="2024-03-19T12:54:55.258" v="836" actId="1035"/>
          <ac:spMkLst>
            <pc:docMk/>
            <pc:sldMk cId="3777860135" sldId="290"/>
            <ac:spMk id="14" creationId="{BE3DD2F5-8181-7548-F26B-70C616BD0C14}"/>
          </ac:spMkLst>
        </pc:spChg>
        <pc:spChg chg="mod">
          <ac:chgData name="Barghi Mehmandari, Mahsa" userId="df736405-4f08-44fc-a9ef-b56036250e3c" providerId="ADAL" clId="{8EB8B283-D3E2-427B-AC74-B840F5863251}" dt="2024-03-19T12:54:55.258" v="836" actId="1035"/>
          <ac:spMkLst>
            <pc:docMk/>
            <pc:sldMk cId="3777860135" sldId="290"/>
            <ac:spMk id="15" creationId="{72CDA507-5541-79AE-4203-9092BF67726A}"/>
          </ac:spMkLst>
        </pc:spChg>
        <pc:spChg chg="mod">
          <ac:chgData name="Barghi Mehmandari, Mahsa" userId="df736405-4f08-44fc-a9ef-b56036250e3c" providerId="ADAL" clId="{8EB8B283-D3E2-427B-AC74-B840F5863251}" dt="2024-03-19T12:54:55.258" v="836" actId="1035"/>
          <ac:spMkLst>
            <pc:docMk/>
            <pc:sldMk cId="3777860135" sldId="290"/>
            <ac:spMk id="16" creationId="{25A0328B-F6BE-79B7-C7C1-132A6818109E}"/>
          </ac:spMkLst>
        </pc:spChg>
        <pc:spChg chg="mod">
          <ac:chgData name="Barghi Mehmandari, Mahsa" userId="df736405-4f08-44fc-a9ef-b56036250e3c" providerId="ADAL" clId="{8EB8B283-D3E2-427B-AC74-B840F5863251}" dt="2024-03-19T12:54:55.258" v="836" actId="1035"/>
          <ac:spMkLst>
            <pc:docMk/>
            <pc:sldMk cId="3777860135" sldId="290"/>
            <ac:spMk id="17" creationId="{2A240D74-E6A9-5409-3B09-43D436117722}"/>
          </ac:spMkLst>
        </pc:spChg>
        <pc:spChg chg="mod">
          <ac:chgData name="Barghi Mehmandari, Mahsa" userId="df736405-4f08-44fc-a9ef-b56036250e3c" providerId="ADAL" clId="{8EB8B283-D3E2-427B-AC74-B840F5863251}" dt="2024-03-19T12:54:55.258" v="836" actId="1035"/>
          <ac:spMkLst>
            <pc:docMk/>
            <pc:sldMk cId="3777860135" sldId="290"/>
            <ac:spMk id="18" creationId="{29401E54-5A28-55E2-4707-66162A716407}"/>
          </ac:spMkLst>
        </pc:spChg>
        <pc:spChg chg="mod">
          <ac:chgData name="Barghi Mehmandari, Mahsa" userId="df736405-4f08-44fc-a9ef-b56036250e3c" providerId="ADAL" clId="{8EB8B283-D3E2-427B-AC74-B840F5863251}" dt="2024-03-19T12:54:55.258" v="836" actId="1035"/>
          <ac:spMkLst>
            <pc:docMk/>
            <pc:sldMk cId="3777860135" sldId="290"/>
            <ac:spMk id="19" creationId="{08172092-A79C-9172-5063-68FFB5000140}"/>
          </ac:spMkLst>
        </pc:spChg>
        <pc:spChg chg="mod">
          <ac:chgData name="Barghi Mehmandari, Mahsa" userId="df736405-4f08-44fc-a9ef-b56036250e3c" providerId="ADAL" clId="{8EB8B283-D3E2-427B-AC74-B840F5863251}" dt="2024-03-19T12:54:55.258" v="836" actId="1035"/>
          <ac:spMkLst>
            <pc:docMk/>
            <pc:sldMk cId="3777860135" sldId="290"/>
            <ac:spMk id="20" creationId="{148BDC10-605C-0246-DD97-E028F039965E}"/>
          </ac:spMkLst>
        </pc:spChg>
        <pc:spChg chg="mod">
          <ac:chgData name="Barghi Mehmandari, Mahsa" userId="df736405-4f08-44fc-a9ef-b56036250e3c" providerId="ADAL" clId="{8EB8B283-D3E2-427B-AC74-B840F5863251}" dt="2024-03-19T12:54:55.258" v="836" actId="1035"/>
          <ac:spMkLst>
            <pc:docMk/>
            <pc:sldMk cId="3777860135" sldId="290"/>
            <ac:spMk id="21" creationId="{07C099B0-B70C-FA7C-1871-E15AD374C601}"/>
          </ac:spMkLst>
        </pc:spChg>
        <pc:spChg chg="mod">
          <ac:chgData name="Barghi Mehmandari, Mahsa" userId="df736405-4f08-44fc-a9ef-b56036250e3c" providerId="ADAL" clId="{8EB8B283-D3E2-427B-AC74-B840F5863251}" dt="2024-03-19T12:54:55.258" v="836" actId="1035"/>
          <ac:spMkLst>
            <pc:docMk/>
            <pc:sldMk cId="3777860135" sldId="290"/>
            <ac:spMk id="22" creationId="{52756496-C5B7-BB4D-84F6-CBDA60B28032}"/>
          </ac:spMkLst>
        </pc:spChg>
        <pc:spChg chg="mod">
          <ac:chgData name="Barghi Mehmandari, Mahsa" userId="df736405-4f08-44fc-a9ef-b56036250e3c" providerId="ADAL" clId="{8EB8B283-D3E2-427B-AC74-B840F5863251}" dt="2024-03-19T12:54:55.258" v="836" actId="1035"/>
          <ac:spMkLst>
            <pc:docMk/>
            <pc:sldMk cId="3777860135" sldId="290"/>
            <ac:spMk id="23" creationId="{8984A093-0968-01F7-E99D-3E1382E84B18}"/>
          </ac:spMkLst>
        </pc:spChg>
        <pc:spChg chg="mod">
          <ac:chgData name="Barghi Mehmandari, Mahsa" userId="df736405-4f08-44fc-a9ef-b56036250e3c" providerId="ADAL" clId="{8EB8B283-D3E2-427B-AC74-B840F5863251}" dt="2024-03-19T12:54:55.258" v="836" actId="1035"/>
          <ac:spMkLst>
            <pc:docMk/>
            <pc:sldMk cId="3777860135" sldId="290"/>
            <ac:spMk id="24" creationId="{0E916F30-7557-FF8E-F1D6-5F10070DF38F}"/>
          </ac:spMkLst>
        </pc:spChg>
        <pc:spChg chg="mod">
          <ac:chgData name="Barghi Mehmandari, Mahsa" userId="df736405-4f08-44fc-a9ef-b56036250e3c" providerId="ADAL" clId="{8EB8B283-D3E2-427B-AC74-B840F5863251}" dt="2024-03-19T12:54:55.258" v="836" actId="1035"/>
          <ac:spMkLst>
            <pc:docMk/>
            <pc:sldMk cId="3777860135" sldId="290"/>
            <ac:spMk id="25" creationId="{BF069092-35E6-B198-0318-1822D7AD61EA}"/>
          </ac:spMkLst>
        </pc:spChg>
        <pc:spChg chg="del">
          <ac:chgData name="Barghi Mehmandari, Mahsa" userId="df736405-4f08-44fc-a9ef-b56036250e3c" providerId="ADAL" clId="{8EB8B283-D3E2-427B-AC74-B840F5863251}" dt="2024-03-19T12:54:38.958" v="791" actId="478"/>
          <ac:spMkLst>
            <pc:docMk/>
            <pc:sldMk cId="3777860135" sldId="290"/>
            <ac:spMk id="26" creationId="{EE5FC41E-3737-AD72-0259-910829F44FE3}"/>
          </ac:spMkLst>
        </pc:spChg>
      </pc:sldChg>
      <pc:sldChg chg="addSp delSp modSp mod">
        <pc:chgData name="Barghi Mehmandari, Mahsa" userId="df736405-4f08-44fc-a9ef-b56036250e3c" providerId="ADAL" clId="{8EB8B283-D3E2-427B-AC74-B840F5863251}" dt="2024-03-19T13:10:09.369" v="952" actId="22"/>
        <pc:sldMkLst>
          <pc:docMk/>
          <pc:sldMk cId="872265574" sldId="297"/>
        </pc:sldMkLst>
        <pc:spChg chg="add del">
          <ac:chgData name="Barghi Mehmandari, Mahsa" userId="df736405-4f08-44fc-a9ef-b56036250e3c" providerId="ADAL" clId="{8EB8B283-D3E2-427B-AC74-B840F5863251}" dt="2024-03-19T13:10:09.369" v="952" actId="22"/>
          <ac:spMkLst>
            <pc:docMk/>
            <pc:sldMk cId="872265574" sldId="297"/>
            <ac:spMk id="9" creationId="{B54CF03C-E0A2-2977-3EF6-7F5A721885F4}"/>
          </ac:spMkLst>
        </pc:spChg>
        <pc:picChg chg="mod">
          <ac:chgData name="Barghi Mehmandari, Mahsa" userId="df736405-4f08-44fc-a9ef-b56036250e3c" providerId="ADAL" clId="{8EB8B283-D3E2-427B-AC74-B840F5863251}" dt="2024-03-19T13:09:47.432" v="950" actId="1076"/>
          <ac:picMkLst>
            <pc:docMk/>
            <pc:sldMk cId="872265574" sldId="297"/>
            <ac:picMk id="14" creationId="{FC583D4B-E8D0-2EB7-ECA1-E4E02AFE6027}"/>
          </ac:picMkLst>
        </pc:picChg>
      </pc:sldChg>
      <pc:sldChg chg="addSp delSp modSp mod modTransition delAnim modAnim">
        <pc:chgData name="Barghi Mehmandari, Mahsa" userId="df736405-4f08-44fc-a9ef-b56036250e3c" providerId="ADAL" clId="{8EB8B283-D3E2-427B-AC74-B840F5863251}" dt="2024-03-21T22:44:15.275" v="2205"/>
        <pc:sldMkLst>
          <pc:docMk/>
          <pc:sldMk cId="1000369443" sldId="305"/>
        </pc:sldMkLst>
        <pc:spChg chg="add mod">
          <ac:chgData name="Barghi Mehmandari, Mahsa" userId="df736405-4f08-44fc-a9ef-b56036250e3c" providerId="ADAL" clId="{8EB8B283-D3E2-427B-AC74-B840F5863251}" dt="2024-03-19T11:02:37.267" v="268" actId="21"/>
          <ac:spMkLst>
            <pc:docMk/>
            <pc:sldMk cId="1000369443" sldId="305"/>
            <ac:spMk id="2" creationId="{5201172B-9B63-889D-9FE8-83997E98396B}"/>
          </ac:spMkLst>
        </pc:spChg>
        <pc:spChg chg="add mod">
          <ac:chgData name="Barghi Mehmandari, Mahsa" userId="df736405-4f08-44fc-a9ef-b56036250e3c" providerId="ADAL" clId="{8EB8B283-D3E2-427B-AC74-B840F5863251}" dt="2024-03-19T11:02:53.628" v="272" actId="21"/>
          <ac:spMkLst>
            <pc:docMk/>
            <pc:sldMk cId="1000369443" sldId="305"/>
            <ac:spMk id="3" creationId="{11FB4560-3E94-DDE2-9B03-2FF5B637D349}"/>
          </ac:spMkLst>
        </pc:spChg>
        <pc:spChg chg="add mod">
          <ac:chgData name="Barghi Mehmandari, Mahsa" userId="df736405-4f08-44fc-a9ef-b56036250e3c" providerId="ADAL" clId="{8EB8B283-D3E2-427B-AC74-B840F5863251}" dt="2024-03-19T11:03:00.790" v="274" actId="21"/>
          <ac:spMkLst>
            <pc:docMk/>
            <pc:sldMk cId="1000369443" sldId="305"/>
            <ac:spMk id="4" creationId="{8FDCFEA7-964D-790F-A565-4BBF74C3091F}"/>
          </ac:spMkLst>
        </pc:spChg>
        <pc:spChg chg="add mod">
          <ac:chgData name="Barghi Mehmandari, Mahsa" userId="df736405-4f08-44fc-a9ef-b56036250e3c" providerId="ADAL" clId="{8EB8B283-D3E2-427B-AC74-B840F5863251}" dt="2024-03-19T11:03:08.070" v="276" actId="21"/>
          <ac:spMkLst>
            <pc:docMk/>
            <pc:sldMk cId="1000369443" sldId="305"/>
            <ac:spMk id="8" creationId="{AFB38E4F-F149-F8C5-A7F2-87283619048B}"/>
          </ac:spMkLst>
        </pc:spChg>
        <pc:spChg chg="add mod">
          <ac:chgData name="Barghi Mehmandari, Mahsa" userId="df736405-4f08-44fc-a9ef-b56036250e3c" providerId="ADAL" clId="{8EB8B283-D3E2-427B-AC74-B840F5863251}" dt="2024-03-21T20:41:42.583" v="1643" actId="1038"/>
          <ac:spMkLst>
            <pc:docMk/>
            <pc:sldMk cId="1000369443" sldId="305"/>
            <ac:spMk id="8" creationId="{B9FEC488-8BC1-9F16-D19A-9360E73ADC9A}"/>
          </ac:spMkLst>
        </pc:spChg>
        <pc:spChg chg="add mod">
          <ac:chgData name="Barghi Mehmandari, Mahsa" userId="df736405-4f08-44fc-a9ef-b56036250e3c" providerId="ADAL" clId="{8EB8B283-D3E2-427B-AC74-B840F5863251}" dt="2024-03-19T11:03:14.900" v="279" actId="21"/>
          <ac:spMkLst>
            <pc:docMk/>
            <pc:sldMk cId="1000369443" sldId="305"/>
            <ac:spMk id="9" creationId="{8353EE68-E9D8-E401-E78E-D00BCC32A82E}"/>
          </ac:spMkLst>
        </pc:spChg>
        <pc:spChg chg="add del mod topLvl">
          <ac:chgData name="Barghi Mehmandari, Mahsa" userId="df736405-4f08-44fc-a9ef-b56036250e3c" providerId="ADAL" clId="{8EB8B283-D3E2-427B-AC74-B840F5863251}" dt="2024-03-21T20:32:51.130" v="1239" actId="478"/>
          <ac:spMkLst>
            <pc:docMk/>
            <pc:sldMk cId="1000369443" sldId="305"/>
            <ac:spMk id="13" creationId="{FC6D8721-A4DD-93A4-6B16-87EDABF76E89}"/>
          </ac:spMkLst>
        </pc:spChg>
        <pc:spChg chg="add del mod topLvl">
          <ac:chgData name="Barghi Mehmandari, Mahsa" userId="df736405-4f08-44fc-a9ef-b56036250e3c" providerId="ADAL" clId="{8EB8B283-D3E2-427B-AC74-B840F5863251}" dt="2024-03-21T20:32:56.582" v="1240" actId="478"/>
          <ac:spMkLst>
            <pc:docMk/>
            <pc:sldMk cId="1000369443" sldId="305"/>
            <ac:spMk id="14" creationId="{4C7E9621-A221-AF0F-188B-0ECFF3AF4FCA}"/>
          </ac:spMkLst>
        </pc:spChg>
        <pc:spChg chg="add del mod topLvl">
          <ac:chgData name="Barghi Mehmandari, Mahsa" userId="df736405-4f08-44fc-a9ef-b56036250e3c" providerId="ADAL" clId="{8EB8B283-D3E2-427B-AC74-B840F5863251}" dt="2024-03-21T20:32:46.084" v="1236" actId="478"/>
          <ac:spMkLst>
            <pc:docMk/>
            <pc:sldMk cId="1000369443" sldId="305"/>
            <ac:spMk id="15" creationId="{BEB29431-09F8-BE64-3E7D-8E7A3CA4BC77}"/>
          </ac:spMkLst>
        </pc:spChg>
        <pc:spChg chg="add del mod topLvl">
          <ac:chgData name="Barghi Mehmandari, Mahsa" userId="df736405-4f08-44fc-a9ef-b56036250e3c" providerId="ADAL" clId="{8EB8B283-D3E2-427B-AC74-B840F5863251}" dt="2024-03-21T20:32:35.706" v="1233" actId="478"/>
          <ac:spMkLst>
            <pc:docMk/>
            <pc:sldMk cId="1000369443" sldId="305"/>
            <ac:spMk id="16" creationId="{D4AFD4EE-A541-1055-10EF-A2BF164F3EA2}"/>
          </ac:spMkLst>
        </pc:spChg>
        <pc:spChg chg="add mod">
          <ac:chgData name="Barghi Mehmandari, Mahsa" userId="df736405-4f08-44fc-a9ef-b56036250e3c" providerId="ADAL" clId="{8EB8B283-D3E2-427B-AC74-B840F5863251}" dt="2024-03-21T20:34:09.421" v="1269"/>
          <ac:spMkLst>
            <pc:docMk/>
            <pc:sldMk cId="1000369443" sldId="305"/>
            <ac:spMk id="18" creationId="{004A7ECB-5F2B-0BA3-C869-5B4777694349}"/>
          </ac:spMkLst>
        </pc:spChg>
        <pc:spChg chg="add mod">
          <ac:chgData name="Barghi Mehmandari, Mahsa" userId="df736405-4f08-44fc-a9ef-b56036250e3c" providerId="ADAL" clId="{8EB8B283-D3E2-427B-AC74-B840F5863251}" dt="2024-03-21T20:34:09.421" v="1269"/>
          <ac:spMkLst>
            <pc:docMk/>
            <pc:sldMk cId="1000369443" sldId="305"/>
            <ac:spMk id="19" creationId="{2538399A-753B-0F8C-75CF-05DF700796FD}"/>
          </ac:spMkLst>
        </pc:spChg>
        <pc:spChg chg="add mod">
          <ac:chgData name="Barghi Mehmandari, Mahsa" userId="df736405-4f08-44fc-a9ef-b56036250e3c" providerId="ADAL" clId="{8EB8B283-D3E2-427B-AC74-B840F5863251}" dt="2024-03-21T20:41:42.583" v="1643" actId="1038"/>
          <ac:spMkLst>
            <pc:docMk/>
            <pc:sldMk cId="1000369443" sldId="305"/>
            <ac:spMk id="20" creationId="{C8301559-7298-7C2E-F1DB-9BEDCE325D05}"/>
          </ac:spMkLst>
        </pc:spChg>
        <pc:spChg chg="add del mod topLvl">
          <ac:chgData name="Barghi Mehmandari, Mahsa" userId="df736405-4f08-44fc-a9ef-b56036250e3c" providerId="ADAL" clId="{8EB8B283-D3E2-427B-AC74-B840F5863251}" dt="2024-03-21T20:32:58.973" v="1241" actId="478"/>
          <ac:spMkLst>
            <pc:docMk/>
            <pc:sldMk cId="1000369443" sldId="305"/>
            <ac:spMk id="21" creationId="{C3909C0B-8ABD-AFFD-759E-DD04E8D0B24C}"/>
          </ac:spMkLst>
        </pc:spChg>
        <pc:spChg chg="add mod">
          <ac:chgData name="Barghi Mehmandari, Mahsa" userId="df736405-4f08-44fc-a9ef-b56036250e3c" providerId="ADAL" clId="{8EB8B283-D3E2-427B-AC74-B840F5863251}" dt="2024-03-21T20:41:42.583" v="1643" actId="1038"/>
          <ac:spMkLst>
            <pc:docMk/>
            <pc:sldMk cId="1000369443" sldId="305"/>
            <ac:spMk id="23" creationId="{864D1481-2B48-F278-2E1C-A81BA635F892}"/>
          </ac:spMkLst>
        </pc:spChg>
        <pc:spChg chg="mod">
          <ac:chgData name="Barghi Mehmandari, Mahsa" userId="df736405-4f08-44fc-a9ef-b56036250e3c" providerId="ADAL" clId="{8EB8B283-D3E2-427B-AC74-B840F5863251}" dt="2024-03-21T20:35:11.831" v="1294"/>
          <ac:spMkLst>
            <pc:docMk/>
            <pc:sldMk cId="1000369443" sldId="305"/>
            <ac:spMk id="25" creationId="{5E47A47F-48C0-93AF-0344-B251A1ACF788}"/>
          </ac:spMkLst>
        </pc:spChg>
        <pc:spChg chg="mod">
          <ac:chgData name="Barghi Mehmandari, Mahsa" userId="df736405-4f08-44fc-a9ef-b56036250e3c" providerId="ADAL" clId="{8EB8B283-D3E2-427B-AC74-B840F5863251}" dt="2024-03-21T20:35:11.831" v="1294"/>
          <ac:spMkLst>
            <pc:docMk/>
            <pc:sldMk cId="1000369443" sldId="305"/>
            <ac:spMk id="26" creationId="{4391D245-B3CE-CDE0-29A2-3D9D4785165C}"/>
          </ac:spMkLst>
        </pc:spChg>
        <pc:spChg chg="mod">
          <ac:chgData name="Barghi Mehmandari, Mahsa" userId="df736405-4f08-44fc-a9ef-b56036250e3c" providerId="ADAL" clId="{8EB8B283-D3E2-427B-AC74-B840F5863251}" dt="2024-03-21T20:35:37.830" v="1316"/>
          <ac:spMkLst>
            <pc:docMk/>
            <pc:sldMk cId="1000369443" sldId="305"/>
            <ac:spMk id="28" creationId="{961231AD-A60C-1489-F751-EBA32E415BDC}"/>
          </ac:spMkLst>
        </pc:spChg>
        <pc:spChg chg="mod">
          <ac:chgData name="Barghi Mehmandari, Mahsa" userId="df736405-4f08-44fc-a9ef-b56036250e3c" providerId="ADAL" clId="{8EB8B283-D3E2-427B-AC74-B840F5863251}" dt="2024-03-21T20:35:37.830" v="1316"/>
          <ac:spMkLst>
            <pc:docMk/>
            <pc:sldMk cId="1000369443" sldId="305"/>
            <ac:spMk id="29" creationId="{AAB6DB71-79B0-4C3B-4983-28C9A9CC8C78}"/>
          </ac:spMkLst>
        </pc:spChg>
        <pc:spChg chg="mod">
          <ac:chgData name="Barghi Mehmandari, Mahsa" userId="df736405-4f08-44fc-a9ef-b56036250e3c" providerId="ADAL" clId="{8EB8B283-D3E2-427B-AC74-B840F5863251}" dt="2024-03-21T20:36:00.392" v="1318"/>
          <ac:spMkLst>
            <pc:docMk/>
            <pc:sldMk cId="1000369443" sldId="305"/>
            <ac:spMk id="31" creationId="{87C014BF-135C-0A36-0A27-AAB6431A1F8B}"/>
          </ac:spMkLst>
        </pc:spChg>
        <pc:spChg chg="mod">
          <ac:chgData name="Barghi Mehmandari, Mahsa" userId="df736405-4f08-44fc-a9ef-b56036250e3c" providerId="ADAL" clId="{8EB8B283-D3E2-427B-AC74-B840F5863251}" dt="2024-03-21T20:36:00.392" v="1318"/>
          <ac:spMkLst>
            <pc:docMk/>
            <pc:sldMk cId="1000369443" sldId="305"/>
            <ac:spMk id="32" creationId="{18F3D46D-4B53-D412-146D-D620F69A8274}"/>
          </ac:spMkLst>
        </pc:spChg>
        <pc:spChg chg="add mod">
          <ac:chgData name="Barghi Mehmandari, Mahsa" userId="df736405-4f08-44fc-a9ef-b56036250e3c" providerId="ADAL" clId="{8EB8B283-D3E2-427B-AC74-B840F5863251}" dt="2024-03-21T20:41:42.583" v="1643" actId="1038"/>
          <ac:spMkLst>
            <pc:docMk/>
            <pc:sldMk cId="1000369443" sldId="305"/>
            <ac:spMk id="33" creationId="{01A5DC38-D5DF-1F38-2F17-4A0CAE0F2C06}"/>
          </ac:spMkLst>
        </pc:spChg>
        <pc:spChg chg="add mod">
          <ac:chgData name="Barghi Mehmandari, Mahsa" userId="df736405-4f08-44fc-a9ef-b56036250e3c" providerId="ADAL" clId="{8EB8B283-D3E2-427B-AC74-B840F5863251}" dt="2024-03-21T22:06:54.935" v="2186" actId="207"/>
          <ac:spMkLst>
            <pc:docMk/>
            <pc:sldMk cId="1000369443" sldId="305"/>
            <ac:spMk id="34" creationId="{8D7A8733-9C6A-AC1D-D53C-024DEA52F04A}"/>
          </ac:spMkLst>
        </pc:spChg>
        <pc:spChg chg="add del mod topLvl">
          <ac:chgData name="Barghi Mehmandari, Mahsa" userId="df736405-4f08-44fc-a9ef-b56036250e3c" providerId="ADAL" clId="{8EB8B283-D3E2-427B-AC74-B840F5863251}" dt="2024-03-21T20:54:19.816" v="1840" actId="478"/>
          <ac:spMkLst>
            <pc:docMk/>
            <pc:sldMk cId="1000369443" sldId="305"/>
            <ac:spMk id="36" creationId="{25296377-3299-B2C2-09E2-5890C25B15D2}"/>
          </ac:spMkLst>
        </pc:spChg>
        <pc:spChg chg="add del mod topLvl">
          <ac:chgData name="Barghi Mehmandari, Mahsa" userId="df736405-4f08-44fc-a9ef-b56036250e3c" providerId="ADAL" clId="{8EB8B283-D3E2-427B-AC74-B840F5863251}" dt="2024-03-21T20:54:18.134" v="1839" actId="478"/>
          <ac:spMkLst>
            <pc:docMk/>
            <pc:sldMk cId="1000369443" sldId="305"/>
            <ac:spMk id="37" creationId="{1E5C8098-65AD-3645-189E-427E91C5DA0E}"/>
          </ac:spMkLst>
        </pc:spChg>
        <pc:spChg chg="mod">
          <ac:chgData name="Barghi Mehmandari, Mahsa" userId="df736405-4f08-44fc-a9ef-b56036250e3c" providerId="ADAL" clId="{8EB8B283-D3E2-427B-AC74-B840F5863251}" dt="2024-03-21T20:37:54.243" v="1442"/>
          <ac:spMkLst>
            <pc:docMk/>
            <pc:sldMk cId="1000369443" sldId="305"/>
            <ac:spMk id="39" creationId="{82F38607-5997-E1D3-96AA-91FF82FAC3E9}"/>
          </ac:spMkLst>
        </pc:spChg>
        <pc:spChg chg="mod">
          <ac:chgData name="Barghi Mehmandari, Mahsa" userId="df736405-4f08-44fc-a9ef-b56036250e3c" providerId="ADAL" clId="{8EB8B283-D3E2-427B-AC74-B840F5863251}" dt="2024-03-21T20:37:54.243" v="1442"/>
          <ac:spMkLst>
            <pc:docMk/>
            <pc:sldMk cId="1000369443" sldId="305"/>
            <ac:spMk id="40" creationId="{3D007F59-8FE7-A952-45DB-726D207FFA68}"/>
          </ac:spMkLst>
        </pc:spChg>
        <pc:spChg chg="add mod">
          <ac:chgData name="Barghi Mehmandari, Mahsa" userId="df736405-4f08-44fc-a9ef-b56036250e3c" providerId="ADAL" clId="{8EB8B283-D3E2-427B-AC74-B840F5863251}" dt="2024-03-21T20:38:56.087" v="1561" actId="767"/>
          <ac:spMkLst>
            <pc:docMk/>
            <pc:sldMk cId="1000369443" sldId="305"/>
            <ac:spMk id="41" creationId="{701EBFC9-FF18-948F-567E-964D44E72600}"/>
          </ac:spMkLst>
        </pc:spChg>
        <pc:spChg chg="add mod">
          <ac:chgData name="Barghi Mehmandari, Mahsa" userId="df736405-4f08-44fc-a9ef-b56036250e3c" providerId="ADAL" clId="{8EB8B283-D3E2-427B-AC74-B840F5863251}" dt="2024-03-21T20:42:24.862" v="1702" actId="1076"/>
          <ac:spMkLst>
            <pc:docMk/>
            <pc:sldMk cId="1000369443" sldId="305"/>
            <ac:spMk id="43" creationId="{687760A2-E1CE-5133-2ED8-79FBD94AA108}"/>
          </ac:spMkLst>
        </pc:spChg>
        <pc:spChg chg="add mod">
          <ac:chgData name="Barghi Mehmandari, Mahsa" userId="df736405-4f08-44fc-a9ef-b56036250e3c" providerId="ADAL" clId="{8EB8B283-D3E2-427B-AC74-B840F5863251}" dt="2024-03-21T20:43:27.519" v="1716" actId="1038"/>
          <ac:spMkLst>
            <pc:docMk/>
            <pc:sldMk cId="1000369443" sldId="305"/>
            <ac:spMk id="44" creationId="{A6D19023-193F-0154-3179-4EC0D1175E4A}"/>
          </ac:spMkLst>
        </pc:spChg>
        <pc:spChg chg="add mod">
          <ac:chgData name="Barghi Mehmandari, Mahsa" userId="df736405-4f08-44fc-a9ef-b56036250e3c" providerId="ADAL" clId="{8EB8B283-D3E2-427B-AC74-B840F5863251}" dt="2024-03-21T20:53:00.420" v="1835" actId="1037"/>
          <ac:spMkLst>
            <pc:docMk/>
            <pc:sldMk cId="1000369443" sldId="305"/>
            <ac:spMk id="45" creationId="{56D039DF-F517-C7F6-CA8C-005A032DB1DC}"/>
          </ac:spMkLst>
        </pc:spChg>
        <pc:spChg chg="add mod">
          <ac:chgData name="Barghi Mehmandari, Mahsa" userId="df736405-4f08-44fc-a9ef-b56036250e3c" providerId="ADAL" clId="{8EB8B283-D3E2-427B-AC74-B840F5863251}" dt="2024-03-21T20:48:03.327" v="1762" actId="571"/>
          <ac:spMkLst>
            <pc:docMk/>
            <pc:sldMk cId="1000369443" sldId="305"/>
            <ac:spMk id="46" creationId="{C3CBD4AF-8F94-D0C7-DFBC-6053C932F7DD}"/>
          </ac:spMkLst>
        </pc:spChg>
        <pc:spChg chg="add mod">
          <ac:chgData name="Barghi Mehmandari, Mahsa" userId="df736405-4f08-44fc-a9ef-b56036250e3c" providerId="ADAL" clId="{8EB8B283-D3E2-427B-AC74-B840F5863251}" dt="2024-03-21T20:55:03.777" v="1901" actId="1038"/>
          <ac:spMkLst>
            <pc:docMk/>
            <pc:sldMk cId="1000369443" sldId="305"/>
            <ac:spMk id="48" creationId="{F229941F-8E01-B2DE-0CDA-68015F3A9272}"/>
          </ac:spMkLst>
        </pc:spChg>
        <pc:spChg chg="add mod">
          <ac:chgData name="Barghi Mehmandari, Mahsa" userId="df736405-4f08-44fc-a9ef-b56036250e3c" providerId="ADAL" clId="{8EB8B283-D3E2-427B-AC74-B840F5863251}" dt="2024-03-21T20:55:36.347" v="1948" actId="20577"/>
          <ac:spMkLst>
            <pc:docMk/>
            <pc:sldMk cId="1000369443" sldId="305"/>
            <ac:spMk id="50" creationId="{8AE62F76-9DDD-ACE5-EE3C-6006C393CB12}"/>
          </ac:spMkLst>
        </pc:spChg>
        <pc:spChg chg="add mod">
          <ac:chgData name="Barghi Mehmandari, Mahsa" userId="df736405-4f08-44fc-a9ef-b56036250e3c" providerId="ADAL" clId="{8EB8B283-D3E2-427B-AC74-B840F5863251}" dt="2024-03-21T21:46:36.572" v="2162" actId="368"/>
          <ac:spMkLst>
            <pc:docMk/>
            <pc:sldMk cId="1000369443" sldId="305"/>
            <ac:spMk id="51" creationId="{28F91EB2-67E0-2CE1-691B-B79F3588A902}"/>
          </ac:spMkLst>
        </pc:spChg>
        <pc:spChg chg="add del mod">
          <ac:chgData name="Barghi Mehmandari, Mahsa" userId="df736405-4f08-44fc-a9ef-b56036250e3c" providerId="ADAL" clId="{8EB8B283-D3E2-427B-AC74-B840F5863251}" dt="2024-03-21T22:06:45.241" v="2185" actId="478"/>
          <ac:spMkLst>
            <pc:docMk/>
            <pc:sldMk cId="1000369443" sldId="305"/>
            <ac:spMk id="55" creationId="{3E2C3695-04BB-1049-38BA-CA19F194C8E4}"/>
          </ac:spMkLst>
        </pc:spChg>
        <pc:grpChg chg="del mod topLvl">
          <ac:chgData name="Barghi Mehmandari, Mahsa" userId="df736405-4f08-44fc-a9ef-b56036250e3c" providerId="ADAL" clId="{8EB8B283-D3E2-427B-AC74-B840F5863251}" dt="2024-03-21T20:23:35.198" v="1020" actId="165"/>
          <ac:grpSpMkLst>
            <pc:docMk/>
            <pc:sldMk cId="1000369443" sldId="305"/>
            <ac:grpSpMk id="2" creationId="{DDB15AA9-07FF-79A5-EF2D-BD87C34A559F}"/>
          </ac:grpSpMkLst>
        </pc:grpChg>
        <pc:grpChg chg="del mod topLvl">
          <ac:chgData name="Barghi Mehmandari, Mahsa" userId="df736405-4f08-44fc-a9ef-b56036250e3c" providerId="ADAL" clId="{8EB8B283-D3E2-427B-AC74-B840F5863251}" dt="2024-03-21T20:23:27.155" v="1019" actId="165"/>
          <ac:grpSpMkLst>
            <pc:docMk/>
            <pc:sldMk cId="1000369443" sldId="305"/>
            <ac:grpSpMk id="3" creationId="{E9D782BE-A77F-C0A7-2369-23B8F4BB7118}"/>
          </ac:grpSpMkLst>
        </pc:grpChg>
        <pc:grpChg chg="add del mod">
          <ac:chgData name="Barghi Mehmandari, Mahsa" userId="df736405-4f08-44fc-a9ef-b56036250e3c" providerId="ADAL" clId="{8EB8B283-D3E2-427B-AC74-B840F5863251}" dt="2024-03-19T11:03:22.441" v="282" actId="478"/>
          <ac:grpSpMkLst>
            <pc:docMk/>
            <pc:sldMk cId="1000369443" sldId="305"/>
            <ac:grpSpMk id="10" creationId="{A615E910-D7AA-E445-DDC7-D81AC364706A}"/>
          </ac:grpSpMkLst>
        </pc:grpChg>
        <pc:grpChg chg="add mod">
          <ac:chgData name="Barghi Mehmandari, Mahsa" userId="df736405-4f08-44fc-a9ef-b56036250e3c" providerId="ADAL" clId="{8EB8B283-D3E2-427B-AC74-B840F5863251}" dt="2024-03-21T20:41:42.583" v="1643" actId="1038"/>
          <ac:grpSpMkLst>
            <pc:docMk/>
            <pc:sldMk cId="1000369443" sldId="305"/>
            <ac:grpSpMk id="10" creationId="{F014D81C-B285-0C0D-B074-4926F360BF55}"/>
          </ac:grpSpMkLst>
        </pc:grpChg>
        <pc:grpChg chg="add del mod">
          <ac:chgData name="Barghi Mehmandari, Mahsa" userId="df736405-4f08-44fc-a9ef-b56036250e3c" providerId="ADAL" clId="{8EB8B283-D3E2-427B-AC74-B840F5863251}" dt="2024-03-21T20:23:18.284" v="1018" actId="165"/>
          <ac:grpSpMkLst>
            <pc:docMk/>
            <pc:sldMk cId="1000369443" sldId="305"/>
            <ac:grpSpMk id="22" creationId="{4F03E682-EE56-7F03-6ACF-76EB1E18E4D2}"/>
          </ac:grpSpMkLst>
        </pc:grpChg>
        <pc:grpChg chg="add mod">
          <ac:chgData name="Barghi Mehmandari, Mahsa" userId="df736405-4f08-44fc-a9ef-b56036250e3c" providerId="ADAL" clId="{8EB8B283-D3E2-427B-AC74-B840F5863251}" dt="2024-03-21T20:41:42.583" v="1643" actId="1038"/>
          <ac:grpSpMkLst>
            <pc:docMk/>
            <pc:sldMk cId="1000369443" sldId="305"/>
            <ac:grpSpMk id="24" creationId="{0C11538F-AEDF-C245-5FEA-7B3A00F20D8D}"/>
          </ac:grpSpMkLst>
        </pc:grpChg>
        <pc:grpChg chg="add mod">
          <ac:chgData name="Barghi Mehmandari, Mahsa" userId="df736405-4f08-44fc-a9ef-b56036250e3c" providerId="ADAL" clId="{8EB8B283-D3E2-427B-AC74-B840F5863251}" dt="2024-03-21T20:55:15.435" v="1910" actId="1038"/>
          <ac:grpSpMkLst>
            <pc:docMk/>
            <pc:sldMk cId="1000369443" sldId="305"/>
            <ac:grpSpMk id="27" creationId="{DDCD34A6-8518-8E39-3A02-7A09FF918FB3}"/>
          </ac:grpSpMkLst>
        </pc:grpChg>
        <pc:grpChg chg="add mod">
          <ac:chgData name="Barghi Mehmandari, Mahsa" userId="df736405-4f08-44fc-a9ef-b56036250e3c" providerId="ADAL" clId="{8EB8B283-D3E2-427B-AC74-B840F5863251}" dt="2024-03-21T20:55:09.367" v="1907" actId="1038"/>
          <ac:grpSpMkLst>
            <pc:docMk/>
            <pc:sldMk cId="1000369443" sldId="305"/>
            <ac:grpSpMk id="30" creationId="{3DB695D8-8340-1B08-45CB-EC656DFAE2BB}"/>
          </ac:grpSpMkLst>
        </pc:grpChg>
        <pc:grpChg chg="add del mod">
          <ac:chgData name="Barghi Mehmandari, Mahsa" userId="df736405-4f08-44fc-a9ef-b56036250e3c" providerId="ADAL" clId="{8EB8B283-D3E2-427B-AC74-B840F5863251}" dt="2024-03-21T20:54:18.134" v="1839" actId="478"/>
          <ac:grpSpMkLst>
            <pc:docMk/>
            <pc:sldMk cId="1000369443" sldId="305"/>
            <ac:grpSpMk id="35" creationId="{5B6BD9B6-74E2-22EA-88AD-BE2066062CB0}"/>
          </ac:grpSpMkLst>
        </pc:grpChg>
        <pc:grpChg chg="add mod">
          <ac:chgData name="Barghi Mehmandari, Mahsa" userId="df736405-4f08-44fc-a9ef-b56036250e3c" providerId="ADAL" clId="{8EB8B283-D3E2-427B-AC74-B840F5863251}" dt="2024-03-21T20:55:22.589" v="1917" actId="1037"/>
          <ac:grpSpMkLst>
            <pc:docMk/>
            <pc:sldMk cId="1000369443" sldId="305"/>
            <ac:grpSpMk id="38" creationId="{760EFD72-DC7C-865C-545F-C8A3841B35F8}"/>
          </ac:grpSpMkLst>
        </pc:grpChg>
        <pc:graphicFrameChg chg="add del mod modGraphic">
          <ac:chgData name="Barghi Mehmandari, Mahsa" userId="df736405-4f08-44fc-a9ef-b56036250e3c" providerId="ADAL" clId="{8EB8B283-D3E2-427B-AC74-B840F5863251}" dt="2024-03-21T20:38:22.812" v="1467" actId="478"/>
          <ac:graphicFrameMkLst>
            <pc:docMk/>
            <pc:sldMk cId="1000369443" sldId="305"/>
            <ac:graphicFrameMk id="12" creationId="{ED7F91E9-D6F0-E274-F675-B380C82D3FB2}"/>
          </ac:graphicFrameMkLst>
        </pc:graphicFrameChg>
        <pc:graphicFrameChg chg="add del mod modGraphic">
          <ac:chgData name="Barghi Mehmandari, Mahsa" userId="df736405-4f08-44fc-a9ef-b56036250e3c" providerId="ADAL" clId="{8EB8B283-D3E2-427B-AC74-B840F5863251}" dt="2024-03-21T20:32:39.136" v="1234" actId="478"/>
          <ac:graphicFrameMkLst>
            <pc:docMk/>
            <pc:sldMk cId="1000369443" sldId="305"/>
            <ac:graphicFrameMk id="17" creationId="{75024EA4-0A41-ABE1-FA56-33079D9517FD}"/>
          </ac:graphicFrameMkLst>
        </pc:graphicFrameChg>
        <pc:graphicFrameChg chg="add mod modGraphic">
          <ac:chgData name="Barghi Mehmandari, Mahsa" userId="df736405-4f08-44fc-a9ef-b56036250e3c" providerId="ADAL" clId="{8EB8B283-D3E2-427B-AC74-B840F5863251}" dt="2024-03-21T20:40:16.563" v="1621" actId="1076"/>
          <ac:graphicFrameMkLst>
            <pc:docMk/>
            <pc:sldMk cId="1000369443" sldId="305"/>
            <ac:graphicFrameMk id="42" creationId="{05422221-7C45-5CA0-0694-4E307B413E06}"/>
          </ac:graphicFrameMkLst>
        </pc:graphicFrameChg>
        <pc:graphicFrameChg chg="add del mod">
          <ac:chgData name="Barghi Mehmandari, Mahsa" userId="df736405-4f08-44fc-a9ef-b56036250e3c" providerId="ADAL" clId="{8EB8B283-D3E2-427B-AC74-B840F5863251}" dt="2024-03-21T20:54:02.414" v="1838" actId="478"/>
          <ac:graphicFrameMkLst>
            <pc:docMk/>
            <pc:sldMk cId="1000369443" sldId="305"/>
            <ac:graphicFrameMk id="49" creationId="{84D7D2C9-4F69-2FE3-361E-80EA603F966D}"/>
          </ac:graphicFrameMkLst>
        </pc:graphicFrameChg>
        <pc:graphicFrameChg chg="add mod">
          <ac:chgData name="Barghi Mehmandari, Mahsa" userId="df736405-4f08-44fc-a9ef-b56036250e3c" providerId="ADAL" clId="{8EB8B283-D3E2-427B-AC74-B840F5863251}" dt="2024-03-21T21:08:22.017" v="2133" actId="1076"/>
          <ac:graphicFrameMkLst>
            <pc:docMk/>
            <pc:sldMk cId="1000369443" sldId="305"/>
            <ac:graphicFrameMk id="52" creationId="{E279C1B9-8E1C-5E2B-9AF4-ACB95878E4A4}"/>
          </ac:graphicFrameMkLst>
        </pc:graphicFrameChg>
        <pc:graphicFrameChg chg="add del mod modGraphic">
          <ac:chgData name="Barghi Mehmandari, Mahsa" userId="df736405-4f08-44fc-a9ef-b56036250e3c" providerId="ADAL" clId="{8EB8B283-D3E2-427B-AC74-B840F5863251}" dt="2024-03-21T21:25:24.760" v="2159" actId="478"/>
          <ac:graphicFrameMkLst>
            <pc:docMk/>
            <pc:sldMk cId="1000369443" sldId="305"/>
            <ac:graphicFrameMk id="54" creationId="{E21E3534-43D6-5FAA-4E44-4D9724AEE346}"/>
          </ac:graphicFrameMkLst>
        </pc:graphicFrameChg>
        <pc:picChg chg="add mod">
          <ac:chgData name="Barghi Mehmandari, Mahsa" userId="df736405-4f08-44fc-a9ef-b56036250e3c" providerId="ADAL" clId="{8EB8B283-D3E2-427B-AC74-B840F5863251}" dt="2024-03-21T20:41:48.230" v="1658" actId="1038"/>
          <ac:picMkLst>
            <pc:docMk/>
            <pc:sldMk cId="1000369443" sldId="305"/>
            <ac:picMk id="9" creationId="{D094C2C3-CC6B-8268-484A-119CEFDDA42A}"/>
          </ac:picMkLst>
        </pc:picChg>
        <pc:picChg chg="add del mod topLvl">
          <ac:chgData name="Barghi Mehmandari, Mahsa" userId="df736405-4f08-44fc-a9ef-b56036250e3c" providerId="ADAL" clId="{8EB8B283-D3E2-427B-AC74-B840F5863251}" dt="2024-03-21T20:32:48.020" v="1237" actId="478"/>
          <ac:picMkLst>
            <pc:docMk/>
            <pc:sldMk cId="1000369443" sldId="305"/>
            <ac:picMk id="11" creationId="{F74C871A-A12F-FA6F-CB74-79C19B8B0896}"/>
          </ac:picMkLst>
        </pc:picChg>
        <pc:picChg chg="add mod">
          <ac:chgData name="Barghi Mehmandari, Mahsa" userId="df736405-4f08-44fc-a9ef-b56036250e3c" providerId="ADAL" clId="{8EB8B283-D3E2-427B-AC74-B840F5863251}" dt="2024-03-21T20:48:03.327" v="1762" actId="571"/>
          <ac:picMkLst>
            <pc:docMk/>
            <pc:sldMk cId="1000369443" sldId="305"/>
            <ac:picMk id="47" creationId="{B0FF96AF-C195-A136-8478-E714CEBD1C08}"/>
          </ac:picMkLst>
        </pc:picChg>
      </pc:sldChg>
      <pc:sldChg chg="delSp modSp mod">
        <pc:chgData name="Barghi Mehmandari, Mahsa" userId="df736405-4f08-44fc-a9ef-b56036250e3c" providerId="ADAL" clId="{8EB8B283-D3E2-427B-AC74-B840F5863251}" dt="2024-03-19T12:09:01.827" v="526"/>
        <pc:sldMkLst>
          <pc:docMk/>
          <pc:sldMk cId="4073086525" sldId="315"/>
        </pc:sldMkLst>
        <pc:spChg chg="del">
          <ac:chgData name="Barghi Mehmandari, Mahsa" userId="df736405-4f08-44fc-a9ef-b56036250e3c" providerId="ADAL" clId="{8EB8B283-D3E2-427B-AC74-B840F5863251}" dt="2024-03-19T12:08:28.164" v="514" actId="478"/>
          <ac:spMkLst>
            <pc:docMk/>
            <pc:sldMk cId="4073086525" sldId="315"/>
            <ac:spMk id="57" creationId="{BB2581F4-403A-2C48-8532-E04F936DF686}"/>
          </ac:spMkLst>
        </pc:spChg>
        <pc:spChg chg="del">
          <ac:chgData name="Barghi Mehmandari, Mahsa" userId="df736405-4f08-44fc-a9ef-b56036250e3c" providerId="ADAL" clId="{8EB8B283-D3E2-427B-AC74-B840F5863251}" dt="2024-03-19T12:08:44.525" v="520" actId="478"/>
          <ac:spMkLst>
            <pc:docMk/>
            <pc:sldMk cId="4073086525" sldId="315"/>
            <ac:spMk id="58" creationId="{FB15C148-F423-0294-B1E6-3F0642C624FD}"/>
          </ac:spMkLst>
        </pc:spChg>
        <pc:spChg chg="del">
          <ac:chgData name="Barghi Mehmandari, Mahsa" userId="df736405-4f08-44fc-a9ef-b56036250e3c" providerId="ADAL" clId="{8EB8B283-D3E2-427B-AC74-B840F5863251}" dt="2024-03-19T12:08:46.365" v="521" actId="478"/>
          <ac:spMkLst>
            <pc:docMk/>
            <pc:sldMk cId="4073086525" sldId="315"/>
            <ac:spMk id="59" creationId="{565FEF13-B0C6-D440-FC89-C4F0896C51D2}"/>
          </ac:spMkLst>
        </pc:spChg>
        <pc:graphicFrameChg chg="mod">
          <ac:chgData name="Barghi Mehmandari, Mahsa" userId="df736405-4f08-44fc-a9ef-b56036250e3c" providerId="ADAL" clId="{8EB8B283-D3E2-427B-AC74-B840F5863251}" dt="2024-03-19T12:09:01.827" v="526"/>
          <ac:graphicFrameMkLst>
            <pc:docMk/>
            <pc:sldMk cId="4073086525" sldId="315"/>
            <ac:graphicFrameMk id="49" creationId="{F6125358-9F5B-3654-FEA6-4F425A2B3493}"/>
          </ac:graphicFrameMkLst>
        </pc:graphicFrameChg>
        <pc:picChg chg="del">
          <ac:chgData name="Barghi Mehmandari, Mahsa" userId="df736405-4f08-44fc-a9ef-b56036250e3c" providerId="ADAL" clId="{8EB8B283-D3E2-427B-AC74-B840F5863251}" dt="2024-03-19T12:08:38.443" v="518" actId="478"/>
          <ac:picMkLst>
            <pc:docMk/>
            <pc:sldMk cId="4073086525" sldId="315"/>
            <ac:picMk id="50" creationId="{02B4E097-6835-3EA1-DE02-1486D3C6FA85}"/>
          </ac:picMkLst>
        </pc:picChg>
        <pc:picChg chg="del">
          <ac:chgData name="Barghi Mehmandari, Mahsa" userId="df736405-4f08-44fc-a9ef-b56036250e3c" providerId="ADAL" clId="{8EB8B283-D3E2-427B-AC74-B840F5863251}" dt="2024-03-19T12:08:33.374" v="516" actId="478"/>
          <ac:picMkLst>
            <pc:docMk/>
            <pc:sldMk cId="4073086525" sldId="315"/>
            <ac:picMk id="51" creationId="{428D3E61-B804-BA2D-BC6D-413ACFD5AB91}"/>
          </ac:picMkLst>
        </pc:picChg>
        <pc:picChg chg="del">
          <ac:chgData name="Barghi Mehmandari, Mahsa" userId="df736405-4f08-44fc-a9ef-b56036250e3c" providerId="ADAL" clId="{8EB8B283-D3E2-427B-AC74-B840F5863251}" dt="2024-03-19T12:08:27.425" v="513" actId="478"/>
          <ac:picMkLst>
            <pc:docMk/>
            <pc:sldMk cId="4073086525" sldId="315"/>
            <ac:picMk id="52" creationId="{52457688-F07F-5B69-B21C-5D6B502CEAD4}"/>
          </ac:picMkLst>
        </pc:picChg>
        <pc:picChg chg="del">
          <ac:chgData name="Barghi Mehmandari, Mahsa" userId="df736405-4f08-44fc-a9ef-b56036250e3c" providerId="ADAL" clId="{8EB8B283-D3E2-427B-AC74-B840F5863251}" dt="2024-03-19T12:08:26.511" v="512" actId="478"/>
          <ac:picMkLst>
            <pc:docMk/>
            <pc:sldMk cId="4073086525" sldId="315"/>
            <ac:picMk id="53" creationId="{0A811E65-4B8C-9CE8-D388-A6875B055A46}"/>
          </ac:picMkLst>
        </pc:picChg>
        <pc:picChg chg="del">
          <ac:chgData name="Barghi Mehmandari, Mahsa" userId="df736405-4f08-44fc-a9ef-b56036250e3c" providerId="ADAL" clId="{8EB8B283-D3E2-427B-AC74-B840F5863251}" dt="2024-03-19T12:08:29.637" v="515" actId="478"/>
          <ac:picMkLst>
            <pc:docMk/>
            <pc:sldMk cId="4073086525" sldId="315"/>
            <ac:picMk id="54" creationId="{6B0435EA-4711-9B8C-996B-003A65C8C5ED}"/>
          </ac:picMkLst>
        </pc:picChg>
        <pc:picChg chg="del">
          <ac:chgData name="Barghi Mehmandari, Mahsa" userId="df736405-4f08-44fc-a9ef-b56036250e3c" providerId="ADAL" clId="{8EB8B283-D3E2-427B-AC74-B840F5863251}" dt="2024-03-19T12:08:37.140" v="517" actId="478"/>
          <ac:picMkLst>
            <pc:docMk/>
            <pc:sldMk cId="4073086525" sldId="315"/>
            <ac:picMk id="55" creationId="{BED1D02B-B6F7-5D6C-92C6-E113243E1F5B}"/>
          </ac:picMkLst>
        </pc:picChg>
        <pc:picChg chg="del">
          <ac:chgData name="Barghi Mehmandari, Mahsa" userId="df736405-4f08-44fc-a9ef-b56036250e3c" providerId="ADAL" clId="{8EB8B283-D3E2-427B-AC74-B840F5863251}" dt="2024-03-19T12:08:39.740" v="519" actId="478"/>
          <ac:picMkLst>
            <pc:docMk/>
            <pc:sldMk cId="4073086525" sldId="315"/>
            <ac:picMk id="56" creationId="{E4D48FC2-CD90-2F84-D386-482B70A6B3F6}"/>
          </ac:picMkLst>
        </pc:picChg>
      </pc:sldChg>
      <pc:sldChg chg="addSp delSp modSp mod delAnim modAnim">
        <pc:chgData name="Barghi Mehmandari, Mahsa" userId="df736405-4f08-44fc-a9ef-b56036250e3c" providerId="ADAL" clId="{8EB8B283-D3E2-427B-AC74-B840F5863251}" dt="2024-03-21T18:44:07.613" v="1017"/>
        <pc:sldMkLst>
          <pc:docMk/>
          <pc:sldMk cId="77010046" sldId="316"/>
        </pc:sldMkLst>
        <pc:spChg chg="del topLvl">
          <ac:chgData name="Barghi Mehmandari, Mahsa" userId="df736405-4f08-44fc-a9ef-b56036250e3c" providerId="ADAL" clId="{8EB8B283-D3E2-427B-AC74-B840F5863251}" dt="2024-03-21T18:42:06.841" v="1006" actId="21"/>
          <ac:spMkLst>
            <pc:docMk/>
            <pc:sldMk cId="77010046" sldId="316"/>
            <ac:spMk id="2" creationId="{DA0DB130-0DE5-D587-45C6-39BC78BA2535}"/>
          </ac:spMkLst>
        </pc:spChg>
        <pc:spChg chg="mod">
          <ac:chgData name="Barghi Mehmandari, Mahsa" userId="df736405-4f08-44fc-a9ef-b56036250e3c" providerId="ADAL" clId="{8EB8B283-D3E2-427B-AC74-B840F5863251}" dt="2024-03-21T18:42:18.319" v="1011" actId="20577"/>
          <ac:spMkLst>
            <pc:docMk/>
            <pc:sldMk cId="77010046" sldId="316"/>
            <ac:spMk id="8" creationId="{419CDD9B-10F4-D110-7B31-FE91EA8D7ABE}"/>
          </ac:spMkLst>
        </pc:spChg>
        <pc:spChg chg="mod">
          <ac:chgData name="Barghi Mehmandari, Mahsa" userId="df736405-4f08-44fc-a9ef-b56036250e3c" providerId="ADAL" clId="{8EB8B283-D3E2-427B-AC74-B840F5863251}" dt="2024-03-21T18:42:14.602" v="1009" actId="21"/>
          <ac:spMkLst>
            <pc:docMk/>
            <pc:sldMk cId="77010046" sldId="316"/>
            <ac:spMk id="9" creationId="{5AF4BD5B-AE33-2214-181D-239FB84454C6}"/>
          </ac:spMkLst>
        </pc:spChg>
        <pc:spChg chg="add mod">
          <ac:chgData name="Barghi Mehmandari, Mahsa" userId="df736405-4f08-44fc-a9ef-b56036250e3c" providerId="ADAL" clId="{8EB8B283-D3E2-427B-AC74-B840F5863251}" dt="2024-03-21T18:42:24.308" v="1012" actId="1076"/>
          <ac:spMkLst>
            <pc:docMk/>
            <pc:sldMk cId="77010046" sldId="316"/>
            <ac:spMk id="12" creationId="{DA0DB130-0DE5-D587-45C6-39BC78BA2535}"/>
          </ac:spMkLst>
        </pc:spChg>
        <pc:spChg chg="mod">
          <ac:chgData name="Barghi Mehmandari, Mahsa" userId="df736405-4f08-44fc-a9ef-b56036250e3c" providerId="ADAL" clId="{8EB8B283-D3E2-427B-AC74-B840F5863251}" dt="2024-03-21T18:42:36.573" v="1014" actId="1076"/>
          <ac:spMkLst>
            <pc:docMk/>
            <pc:sldMk cId="77010046" sldId="316"/>
            <ac:spMk id="30" creationId="{161986E1-960F-9185-E3E7-596202F07CE4}"/>
          </ac:spMkLst>
        </pc:spChg>
        <pc:spChg chg="mod">
          <ac:chgData name="Barghi Mehmandari, Mahsa" userId="df736405-4f08-44fc-a9ef-b56036250e3c" providerId="ADAL" clId="{8EB8B283-D3E2-427B-AC74-B840F5863251}" dt="2024-03-21T18:42:44.925" v="1016" actId="1076"/>
          <ac:spMkLst>
            <pc:docMk/>
            <pc:sldMk cId="77010046" sldId="316"/>
            <ac:spMk id="34" creationId="{E26D965D-7313-EA1C-B5EF-B749489807B8}"/>
          </ac:spMkLst>
        </pc:spChg>
        <pc:grpChg chg="topLvl">
          <ac:chgData name="Barghi Mehmandari, Mahsa" userId="df736405-4f08-44fc-a9ef-b56036250e3c" providerId="ADAL" clId="{8EB8B283-D3E2-427B-AC74-B840F5863251}" dt="2024-03-21T18:42:06.841" v="1006" actId="21"/>
          <ac:grpSpMkLst>
            <pc:docMk/>
            <pc:sldMk cId="77010046" sldId="316"/>
            <ac:grpSpMk id="10" creationId="{3F8C903C-5B3D-CA02-409B-7A7A9C7CB226}"/>
          </ac:grpSpMkLst>
        </pc:grpChg>
        <pc:grpChg chg="del mod">
          <ac:chgData name="Barghi Mehmandari, Mahsa" userId="df736405-4f08-44fc-a9ef-b56036250e3c" providerId="ADAL" clId="{8EB8B283-D3E2-427B-AC74-B840F5863251}" dt="2024-03-21T18:42:06.841" v="1006" actId="21"/>
          <ac:grpSpMkLst>
            <pc:docMk/>
            <pc:sldMk cId="77010046" sldId="316"/>
            <ac:grpSpMk id="11" creationId="{7AAB61E9-238B-C716-5D93-FC0DC68A36A8}"/>
          </ac:grpSpMkLst>
        </pc:grpChg>
        <pc:picChg chg="mod">
          <ac:chgData name="Barghi Mehmandari, Mahsa" userId="df736405-4f08-44fc-a9ef-b56036250e3c" providerId="ADAL" clId="{8EB8B283-D3E2-427B-AC74-B840F5863251}" dt="2024-03-21T18:40:06.364" v="1004" actId="1076"/>
          <ac:picMkLst>
            <pc:docMk/>
            <pc:sldMk cId="77010046" sldId="316"/>
            <ac:picMk id="1028" creationId="{43C51E6E-F9D3-B26B-9919-822E09692620}"/>
          </ac:picMkLst>
        </pc:picChg>
      </pc:sldChg>
      <pc:sldChg chg="modSp mod">
        <pc:chgData name="Barghi Mehmandari, Mahsa" userId="df736405-4f08-44fc-a9ef-b56036250e3c" providerId="ADAL" clId="{8EB8B283-D3E2-427B-AC74-B840F5863251}" dt="2024-03-19T12:16:25.170" v="555" actId="1076"/>
        <pc:sldMkLst>
          <pc:docMk/>
          <pc:sldMk cId="2057238575" sldId="317"/>
        </pc:sldMkLst>
        <pc:spChg chg="mod">
          <ac:chgData name="Barghi Mehmandari, Mahsa" userId="df736405-4f08-44fc-a9ef-b56036250e3c" providerId="ADAL" clId="{8EB8B283-D3E2-427B-AC74-B840F5863251}" dt="2024-03-19T12:16:19.372" v="554" actId="14100"/>
          <ac:spMkLst>
            <pc:docMk/>
            <pc:sldMk cId="2057238575" sldId="317"/>
            <ac:spMk id="42" creationId="{BA5D3F66-CB48-3AF2-DDCD-DE9C6917F04B}"/>
          </ac:spMkLst>
        </pc:spChg>
        <pc:picChg chg="mod">
          <ac:chgData name="Barghi Mehmandari, Mahsa" userId="df736405-4f08-44fc-a9ef-b56036250e3c" providerId="ADAL" clId="{8EB8B283-D3E2-427B-AC74-B840F5863251}" dt="2024-03-19T12:16:25.170" v="555" actId="1076"/>
          <ac:picMkLst>
            <pc:docMk/>
            <pc:sldMk cId="2057238575" sldId="317"/>
            <ac:picMk id="2" creationId="{412E1B0D-706F-9F69-1854-518C6B1B0FA3}"/>
          </ac:picMkLst>
        </pc:picChg>
      </pc:sldChg>
      <pc:sldChg chg="modSp mod">
        <pc:chgData name="Barghi Mehmandari, Mahsa" userId="df736405-4f08-44fc-a9ef-b56036250e3c" providerId="ADAL" clId="{8EB8B283-D3E2-427B-AC74-B840F5863251}" dt="2024-03-19T12:11:40.455" v="534" actId="1076"/>
        <pc:sldMkLst>
          <pc:docMk/>
          <pc:sldMk cId="2272160484" sldId="324"/>
        </pc:sldMkLst>
        <pc:spChg chg="mod">
          <ac:chgData name="Barghi Mehmandari, Mahsa" userId="df736405-4f08-44fc-a9ef-b56036250e3c" providerId="ADAL" clId="{8EB8B283-D3E2-427B-AC74-B840F5863251}" dt="2024-03-19T12:11:40.455" v="534" actId="1076"/>
          <ac:spMkLst>
            <pc:docMk/>
            <pc:sldMk cId="2272160484" sldId="324"/>
            <ac:spMk id="3" creationId="{A226EF2B-31B3-8957-026B-B4B3A0D9E73B}"/>
          </ac:spMkLst>
        </pc:spChg>
        <pc:spChg chg="mod">
          <ac:chgData name="Barghi Mehmandari, Mahsa" userId="df736405-4f08-44fc-a9ef-b56036250e3c" providerId="ADAL" clId="{8EB8B283-D3E2-427B-AC74-B840F5863251}" dt="2024-03-19T12:11:39.605" v="533" actId="1076"/>
          <ac:spMkLst>
            <pc:docMk/>
            <pc:sldMk cId="2272160484" sldId="324"/>
            <ac:spMk id="4" creationId="{03D4027A-BE44-E1A2-2113-21388723AE04}"/>
          </ac:spMkLst>
        </pc:spChg>
      </pc:sldChg>
      <pc:sldChg chg="modSp mod">
        <pc:chgData name="Barghi Mehmandari, Mahsa" userId="df736405-4f08-44fc-a9ef-b56036250e3c" providerId="ADAL" clId="{8EB8B283-D3E2-427B-AC74-B840F5863251}" dt="2024-03-19T12:53:52.888" v="790" actId="1076"/>
        <pc:sldMkLst>
          <pc:docMk/>
          <pc:sldMk cId="566168396" sldId="325"/>
        </pc:sldMkLst>
        <pc:grpChg chg="mod">
          <ac:chgData name="Barghi Mehmandari, Mahsa" userId="df736405-4f08-44fc-a9ef-b56036250e3c" providerId="ADAL" clId="{8EB8B283-D3E2-427B-AC74-B840F5863251}" dt="2024-03-19T12:53:05.471" v="786" actId="1037"/>
          <ac:grpSpMkLst>
            <pc:docMk/>
            <pc:sldMk cId="566168396" sldId="325"/>
            <ac:grpSpMk id="1028" creationId="{5C823979-7080-A6C2-0337-4A7F520F0D69}"/>
          </ac:grpSpMkLst>
        </pc:grpChg>
        <pc:graphicFrameChg chg="modGraphic">
          <ac:chgData name="Barghi Mehmandari, Mahsa" userId="df736405-4f08-44fc-a9ef-b56036250e3c" providerId="ADAL" clId="{8EB8B283-D3E2-427B-AC74-B840F5863251}" dt="2024-03-19T12:52:36.908" v="761" actId="403"/>
          <ac:graphicFrameMkLst>
            <pc:docMk/>
            <pc:sldMk cId="566168396" sldId="325"/>
            <ac:graphicFrameMk id="8" creationId="{BBD4B447-E82D-C80D-C5E9-8A93B681EBF3}"/>
          </ac:graphicFrameMkLst>
        </pc:graphicFrameChg>
        <pc:picChg chg="mod">
          <ac:chgData name="Barghi Mehmandari, Mahsa" userId="df736405-4f08-44fc-a9ef-b56036250e3c" providerId="ADAL" clId="{8EB8B283-D3E2-427B-AC74-B840F5863251}" dt="2024-03-19T12:53:52.888" v="790" actId="1076"/>
          <ac:picMkLst>
            <pc:docMk/>
            <pc:sldMk cId="566168396" sldId="325"/>
            <ac:picMk id="1030" creationId="{DB770537-0B9B-903E-C14D-78008F1203CB}"/>
          </ac:picMkLst>
        </pc:picChg>
      </pc:sldChg>
      <pc:sldChg chg="addSp delSp modSp mod">
        <pc:chgData name="Barghi Mehmandari, Mahsa" userId="df736405-4f08-44fc-a9ef-b56036250e3c" providerId="ADAL" clId="{8EB8B283-D3E2-427B-AC74-B840F5863251}" dt="2024-03-19T10:51:45.765" v="158" actId="403"/>
        <pc:sldMkLst>
          <pc:docMk/>
          <pc:sldMk cId="2969650543" sldId="326"/>
        </pc:sldMkLst>
        <pc:spChg chg="mod">
          <ac:chgData name="Barghi Mehmandari, Mahsa" userId="df736405-4f08-44fc-a9ef-b56036250e3c" providerId="ADAL" clId="{8EB8B283-D3E2-427B-AC74-B840F5863251}" dt="2024-03-19T10:47:34.629" v="147" actId="1076"/>
          <ac:spMkLst>
            <pc:docMk/>
            <pc:sldMk cId="2969650543" sldId="326"/>
            <ac:spMk id="7" creationId="{6D897F6B-AC3D-2D64-9C14-A7B7E6B7D236}"/>
          </ac:spMkLst>
        </pc:spChg>
        <pc:spChg chg="del">
          <ac:chgData name="Barghi Mehmandari, Mahsa" userId="df736405-4f08-44fc-a9ef-b56036250e3c" providerId="ADAL" clId="{8EB8B283-D3E2-427B-AC74-B840F5863251}" dt="2024-03-19T10:38:14.516" v="20"/>
          <ac:spMkLst>
            <pc:docMk/>
            <pc:sldMk cId="2969650543" sldId="326"/>
            <ac:spMk id="8" creationId="{397B7C39-92F4-2444-38D0-67EA34576755}"/>
          </ac:spMkLst>
        </pc:spChg>
        <pc:spChg chg="add del mod">
          <ac:chgData name="Barghi Mehmandari, Mahsa" userId="df736405-4f08-44fc-a9ef-b56036250e3c" providerId="ADAL" clId="{8EB8B283-D3E2-427B-AC74-B840F5863251}" dt="2024-03-19T10:43:37.883" v="73" actId="478"/>
          <ac:spMkLst>
            <pc:docMk/>
            <pc:sldMk cId="2969650543" sldId="326"/>
            <ac:spMk id="9" creationId="{3254E732-1465-AD0D-AA18-DE41BF1401FF}"/>
          </ac:spMkLst>
        </pc:spChg>
        <pc:spChg chg="mod">
          <ac:chgData name="Barghi Mehmandari, Mahsa" userId="df736405-4f08-44fc-a9ef-b56036250e3c" providerId="ADAL" clId="{8EB8B283-D3E2-427B-AC74-B840F5863251}" dt="2024-03-19T10:51:45.765" v="158" actId="403"/>
          <ac:spMkLst>
            <pc:docMk/>
            <pc:sldMk cId="2969650543" sldId="326"/>
            <ac:spMk id="12" creationId="{E40562CB-60CC-D6B4-FC1F-D1610EC91D91}"/>
          </ac:spMkLst>
        </pc:spChg>
        <pc:spChg chg="mod">
          <ac:chgData name="Barghi Mehmandari, Mahsa" userId="df736405-4f08-44fc-a9ef-b56036250e3c" providerId="ADAL" clId="{8EB8B283-D3E2-427B-AC74-B840F5863251}" dt="2024-03-19T10:47:59.075" v="157" actId="20577"/>
          <ac:spMkLst>
            <pc:docMk/>
            <pc:sldMk cId="2969650543" sldId="326"/>
            <ac:spMk id="13" creationId="{57085DC0-AB38-4C6D-E301-91441CBBC6FC}"/>
          </ac:spMkLst>
        </pc:spChg>
        <pc:spChg chg="mod">
          <ac:chgData name="Barghi Mehmandari, Mahsa" userId="df736405-4f08-44fc-a9ef-b56036250e3c" providerId="ADAL" clId="{8EB8B283-D3E2-427B-AC74-B840F5863251}" dt="2024-03-19T10:47:14.950" v="116" actId="18245"/>
          <ac:spMkLst>
            <pc:docMk/>
            <pc:sldMk cId="2969650543" sldId="326"/>
            <ac:spMk id="14" creationId="{4736F8F8-AE81-EAE3-4CDD-5FB144BAB5B5}"/>
          </ac:spMkLst>
        </pc:spChg>
        <pc:spChg chg="mod">
          <ac:chgData name="Barghi Mehmandari, Mahsa" userId="df736405-4f08-44fc-a9ef-b56036250e3c" providerId="ADAL" clId="{8EB8B283-D3E2-427B-AC74-B840F5863251}" dt="2024-03-19T10:47:14.950" v="116" actId="18245"/>
          <ac:spMkLst>
            <pc:docMk/>
            <pc:sldMk cId="2969650543" sldId="326"/>
            <ac:spMk id="15" creationId="{EEC471AE-C427-A23F-8633-BFD8B9A77DD7}"/>
          </ac:spMkLst>
        </pc:spChg>
        <pc:spChg chg="mod">
          <ac:chgData name="Barghi Mehmandari, Mahsa" userId="df736405-4f08-44fc-a9ef-b56036250e3c" providerId="ADAL" clId="{8EB8B283-D3E2-427B-AC74-B840F5863251}" dt="2024-03-19T10:47:14.950" v="116" actId="18245"/>
          <ac:spMkLst>
            <pc:docMk/>
            <pc:sldMk cId="2969650543" sldId="326"/>
            <ac:spMk id="16" creationId="{3EE66921-148B-FE3A-3CB2-4B2FD7845C1F}"/>
          </ac:spMkLst>
        </pc:spChg>
        <pc:spChg chg="mod">
          <ac:chgData name="Barghi Mehmandari, Mahsa" userId="df736405-4f08-44fc-a9ef-b56036250e3c" providerId="ADAL" clId="{8EB8B283-D3E2-427B-AC74-B840F5863251}" dt="2024-03-19T10:47:14.950" v="116" actId="18245"/>
          <ac:spMkLst>
            <pc:docMk/>
            <pc:sldMk cId="2969650543" sldId="326"/>
            <ac:spMk id="17" creationId="{AB9CC1FB-4FF9-736E-44B7-514965D1E0FB}"/>
          </ac:spMkLst>
        </pc:spChg>
        <pc:spChg chg="mod">
          <ac:chgData name="Barghi Mehmandari, Mahsa" userId="df736405-4f08-44fc-a9ef-b56036250e3c" providerId="ADAL" clId="{8EB8B283-D3E2-427B-AC74-B840F5863251}" dt="2024-03-19T10:47:14.950" v="116" actId="18245"/>
          <ac:spMkLst>
            <pc:docMk/>
            <pc:sldMk cId="2969650543" sldId="326"/>
            <ac:spMk id="18" creationId="{523394A3-AF37-B887-0CB4-EF342F6254E3}"/>
          </ac:spMkLst>
        </pc:spChg>
        <pc:grpChg chg="mod">
          <ac:chgData name="Barghi Mehmandari, Mahsa" userId="df736405-4f08-44fc-a9ef-b56036250e3c" providerId="ADAL" clId="{8EB8B283-D3E2-427B-AC74-B840F5863251}" dt="2024-03-19T10:47:49.896" v="148" actId="1076"/>
          <ac:grpSpMkLst>
            <pc:docMk/>
            <pc:sldMk cId="2969650543" sldId="326"/>
            <ac:grpSpMk id="11" creationId="{2204ED04-F978-A38E-1075-FFDC408BB0CF}"/>
          </ac:grpSpMkLst>
        </pc:grpChg>
        <pc:graphicFrameChg chg="add del mod modGraphic">
          <ac:chgData name="Barghi Mehmandari, Mahsa" userId="df736405-4f08-44fc-a9ef-b56036250e3c" providerId="ADAL" clId="{8EB8B283-D3E2-427B-AC74-B840F5863251}" dt="2024-03-19T10:43:25.910" v="71" actId="478"/>
          <ac:graphicFrameMkLst>
            <pc:docMk/>
            <pc:sldMk cId="2969650543" sldId="326"/>
            <ac:graphicFrameMk id="2" creationId="{20880855-2224-4EDA-663D-9F6E65635799}"/>
          </ac:graphicFrameMkLst>
        </pc:graphicFrameChg>
        <pc:graphicFrameChg chg="add del mod modGraphic">
          <ac:chgData name="Barghi Mehmandari, Mahsa" userId="df736405-4f08-44fc-a9ef-b56036250e3c" providerId="ADAL" clId="{8EB8B283-D3E2-427B-AC74-B840F5863251}" dt="2024-03-19T10:47:14.950" v="116" actId="18245"/>
          <ac:graphicFrameMkLst>
            <pc:docMk/>
            <pc:sldMk cId="2969650543" sldId="326"/>
            <ac:graphicFrameMk id="10" creationId="{20880855-2224-4EDA-663D-9F6E65635799}"/>
          </ac:graphicFrameMkLst>
        </pc:graphicFrameChg>
      </pc:sldChg>
      <pc:sldChg chg="delSp modSp add mod">
        <pc:chgData name="Barghi Mehmandari, Mahsa" userId="df736405-4f08-44fc-a9ef-b56036250e3c" providerId="ADAL" clId="{8EB8B283-D3E2-427B-AC74-B840F5863251}" dt="2024-03-19T12:34:17.239" v="586" actId="20577"/>
        <pc:sldMkLst>
          <pc:docMk/>
          <pc:sldMk cId="1169996559" sldId="332"/>
        </pc:sldMkLst>
        <pc:spChg chg="mod">
          <ac:chgData name="Barghi Mehmandari, Mahsa" userId="df736405-4f08-44fc-a9ef-b56036250e3c" providerId="ADAL" clId="{8EB8B283-D3E2-427B-AC74-B840F5863251}" dt="2024-03-19T12:23:42.395" v="568" actId="20577"/>
          <ac:spMkLst>
            <pc:docMk/>
            <pc:sldMk cId="1169996559" sldId="332"/>
            <ac:spMk id="7" creationId="{485FAB02-BF08-3EFE-17D5-F3357BA86C02}"/>
          </ac:spMkLst>
        </pc:spChg>
        <pc:spChg chg="mod">
          <ac:chgData name="Barghi Mehmandari, Mahsa" userId="df736405-4f08-44fc-a9ef-b56036250e3c" providerId="ADAL" clId="{8EB8B283-D3E2-427B-AC74-B840F5863251}" dt="2024-03-19T12:34:17.239" v="586" actId="20577"/>
          <ac:spMkLst>
            <pc:docMk/>
            <pc:sldMk cId="1169996559" sldId="332"/>
            <ac:spMk id="42" creationId="{BA5D3F66-CB48-3AF2-DDCD-DE9C6917F04B}"/>
          </ac:spMkLst>
        </pc:spChg>
        <pc:picChg chg="del mod">
          <ac:chgData name="Barghi Mehmandari, Mahsa" userId="df736405-4f08-44fc-a9ef-b56036250e3c" providerId="ADAL" clId="{8EB8B283-D3E2-427B-AC74-B840F5863251}" dt="2024-03-19T12:24:21.866" v="585" actId="478"/>
          <ac:picMkLst>
            <pc:docMk/>
            <pc:sldMk cId="1169996559" sldId="332"/>
            <ac:picMk id="2" creationId="{412E1B0D-706F-9F69-1854-518C6B1B0FA3}"/>
          </ac:picMkLst>
        </pc:picChg>
      </pc:sldChg>
      <pc:sldChg chg="addSp delSp modSp add mod delAnim modAnim">
        <pc:chgData name="Barghi Mehmandari, Mahsa" userId="df736405-4f08-44fc-a9ef-b56036250e3c" providerId="ADAL" clId="{8EB8B283-D3E2-427B-AC74-B840F5863251}" dt="2024-03-19T13:16:28.322" v="985"/>
        <pc:sldMkLst>
          <pc:docMk/>
          <pc:sldMk cId="3239363359" sldId="333"/>
        </pc:sldMkLst>
        <pc:spChg chg="add del mod">
          <ac:chgData name="Barghi Mehmandari, Mahsa" userId="df736405-4f08-44fc-a9ef-b56036250e3c" providerId="ADAL" clId="{8EB8B283-D3E2-427B-AC74-B840F5863251}" dt="2024-03-19T13:12:28.901" v="970" actId="478"/>
          <ac:spMkLst>
            <pc:docMk/>
            <pc:sldMk cId="3239363359" sldId="333"/>
            <ac:spMk id="2" creationId="{98F2ACCF-2EF2-13EB-9FE1-793F00A66843}"/>
          </ac:spMkLst>
        </pc:spChg>
        <pc:spChg chg="del mod">
          <ac:chgData name="Barghi Mehmandari, Mahsa" userId="df736405-4f08-44fc-a9ef-b56036250e3c" providerId="ADAL" clId="{8EB8B283-D3E2-427B-AC74-B840F5863251}" dt="2024-03-19T13:15:47.987" v="981" actId="478"/>
          <ac:spMkLst>
            <pc:docMk/>
            <pc:sldMk cId="3239363359" sldId="333"/>
            <ac:spMk id="13" creationId="{ACAB6541-4A29-3EBF-F5D3-20C27A61E330}"/>
          </ac:spMkLst>
        </pc:spChg>
        <pc:picChg chg="mod">
          <ac:chgData name="Barghi Mehmandari, Mahsa" userId="df736405-4f08-44fc-a9ef-b56036250e3c" providerId="ADAL" clId="{8EB8B283-D3E2-427B-AC74-B840F5863251}" dt="2024-03-19T13:13:10.923" v="976" actId="1076"/>
          <ac:picMkLst>
            <pc:docMk/>
            <pc:sldMk cId="3239363359" sldId="333"/>
            <ac:picMk id="3" creationId="{BA7A0AE8-494D-B4CA-74F2-4F2E34E96E52}"/>
          </ac:picMkLst>
        </pc:picChg>
        <pc:picChg chg="mod">
          <ac:chgData name="Barghi Mehmandari, Mahsa" userId="df736405-4f08-44fc-a9ef-b56036250e3c" providerId="ADAL" clId="{8EB8B283-D3E2-427B-AC74-B840F5863251}" dt="2024-03-19T13:13:12.527" v="977" actId="1076"/>
          <ac:picMkLst>
            <pc:docMk/>
            <pc:sldMk cId="3239363359" sldId="333"/>
            <ac:picMk id="14" creationId="{FC583D4B-E8D0-2EB7-ECA1-E4E02AFE6027}"/>
          </ac:picMkLst>
        </pc:picChg>
        <pc:picChg chg="add mod">
          <ac:chgData name="Barghi Mehmandari, Mahsa" userId="df736405-4f08-44fc-a9ef-b56036250e3c" providerId="ADAL" clId="{8EB8B283-D3E2-427B-AC74-B840F5863251}" dt="2024-03-19T13:13:40.743" v="980" actId="1076"/>
          <ac:picMkLst>
            <pc:docMk/>
            <pc:sldMk cId="3239363359" sldId="333"/>
            <ac:picMk id="1026" creationId="{11C27046-972B-8525-5F57-6080D1AE6231}"/>
          </ac:picMkLst>
        </pc:picChg>
      </pc:sldChg>
      <pc:sldChg chg="addSp modSp mod modAnim">
        <pc:chgData name="Barghi Mehmandari, Mahsa" userId="df736405-4f08-44fc-a9ef-b56036250e3c" providerId="ADAL" clId="{8EB8B283-D3E2-427B-AC74-B840F5863251}" dt="2024-03-21T20:30:30.758" v="1230"/>
        <pc:sldMkLst>
          <pc:docMk/>
          <pc:sldMk cId="2585644918" sldId="346"/>
        </pc:sldMkLst>
        <pc:spChg chg="add mod">
          <ac:chgData name="Barghi Mehmandari, Mahsa" userId="df736405-4f08-44fc-a9ef-b56036250e3c" providerId="ADAL" clId="{8EB8B283-D3E2-427B-AC74-B840F5863251}" dt="2024-03-21T20:30:14.511" v="1229" actId="113"/>
          <ac:spMkLst>
            <pc:docMk/>
            <pc:sldMk cId="2585644918" sldId="346"/>
            <ac:spMk id="8" creationId="{701051DA-84B6-654F-3BC1-4B94DC5B5AF7}"/>
          </ac:spMkLst>
        </pc:spChg>
        <pc:spChg chg="mod">
          <ac:chgData name="Barghi Mehmandari, Mahsa" userId="df736405-4f08-44fc-a9ef-b56036250e3c" providerId="ADAL" clId="{8EB8B283-D3E2-427B-AC74-B840F5863251}" dt="2024-03-21T20:29:07.741" v="1200" actId="21"/>
          <ac:spMkLst>
            <pc:docMk/>
            <pc:sldMk cId="2585644918" sldId="346"/>
            <ac:spMk id="12" creationId="{A11ABFD4-E9DB-3049-B778-7256F59A50E1}"/>
          </ac:spMkLst>
        </pc:spChg>
        <pc:spChg chg="mod">
          <ac:chgData name="Barghi Mehmandari, Mahsa" userId="df736405-4f08-44fc-a9ef-b56036250e3c" providerId="ADAL" clId="{8EB8B283-D3E2-427B-AC74-B840F5863251}" dt="2024-03-21T20:27:31.035" v="1188" actId="1036"/>
          <ac:spMkLst>
            <pc:docMk/>
            <pc:sldMk cId="2585644918" sldId="346"/>
            <ac:spMk id="14" creationId="{F3853619-F631-9112-4F46-A1B373F02067}"/>
          </ac:spMkLst>
        </pc:spChg>
        <pc:spChg chg="mod">
          <ac:chgData name="Barghi Mehmandari, Mahsa" userId="df736405-4f08-44fc-a9ef-b56036250e3c" providerId="ADAL" clId="{8EB8B283-D3E2-427B-AC74-B840F5863251}" dt="2024-03-21T20:27:31.035" v="1188" actId="1036"/>
          <ac:spMkLst>
            <pc:docMk/>
            <pc:sldMk cId="2585644918" sldId="346"/>
            <ac:spMk id="21" creationId="{A205A37D-9191-55B0-7C2D-CA1C8F3874EB}"/>
          </ac:spMkLst>
        </pc:spChg>
        <pc:grpChg chg="add mod">
          <ac:chgData name="Barghi Mehmandari, Mahsa" userId="df736405-4f08-44fc-a9ef-b56036250e3c" providerId="ADAL" clId="{8EB8B283-D3E2-427B-AC74-B840F5863251}" dt="2024-03-21T20:27:31.035" v="1188" actId="1036"/>
          <ac:grpSpMkLst>
            <pc:docMk/>
            <pc:sldMk cId="2585644918" sldId="346"/>
            <ac:grpSpMk id="2" creationId="{E468CDA4-79AC-8AB7-F327-B1DEE387FC3A}"/>
          </ac:grpSpMkLst>
        </pc:grpChg>
        <pc:picChg chg="mod">
          <ac:chgData name="Barghi Mehmandari, Mahsa" userId="df736405-4f08-44fc-a9ef-b56036250e3c" providerId="ADAL" clId="{8EB8B283-D3E2-427B-AC74-B840F5863251}" dt="2024-03-21T20:24:49.311" v="1069" actId="1038"/>
          <ac:picMkLst>
            <pc:docMk/>
            <pc:sldMk cId="2585644918" sldId="346"/>
            <ac:picMk id="3" creationId="{852F5C6E-CFE4-42D7-D0EE-7EA23E57ABF8}"/>
          </ac:picMkLst>
        </pc:picChg>
        <pc:picChg chg="mod">
          <ac:chgData name="Barghi Mehmandari, Mahsa" userId="df736405-4f08-44fc-a9ef-b56036250e3c" providerId="ADAL" clId="{8EB8B283-D3E2-427B-AC74-B840F5863251}" dt="2024-03-21T20:27:31.035" v="1188" actId="1036"/>
          <ac:picMkLst>
            <pc:docMk/>
            <pc:sldMk cId="2585644918" sldId="346"/>
            <ac:picMk id="2050" creationId="{F33A0522-0D98-CE31-4B79-A5C77F7DC6E7}"/>
          </ac:picMkLst>
        </pc:picChg>
        <pc:cxnChg chg="mod">
          <ac:chgData name="Barghi Mehmandari, Mahsa" userId="df736405-4f08-44fc-a9ef-b56036250e3c" providerId="ADAL" clId="{8EB8B283-D3E2-427B-AC74-B840F5863251}" dt="2024-03-21T20:27:31.035" v="1188" actId="1036"/>
          <ac:cxnSpMkLst>
            <pc:docMk/>
            <pc:sldMk cId="2585644918" sldId="346"/>
            <ac:cxnSpMk id="24" creationId="{B9DCA61A-07EF-FB3F-6148-E99330972213}"/>
          </ac:cxnSpMkLst>
        </pc:cxnChg>
        <pc:cxnChg chg="mod">
          <ac:chgData name="Barghi Mehmandari, Mahsa" userId="df736405-4f08-44fc-a9ef-b56036250e3c" providerId="ADAL" clId="{8EB8B283-D3E2-427B-AC74-B840F5863251}" dt="2024-03-21T20:27:31.035" v="1188" actId="1036"/>
          <ac:cxnSpMkLst>
            <pc:docMk/>
            <pc:sldMk cId="2585644918" sldId="346"/>
            <ac:cxnSpMk id="32" creationId="{E538B2FF-8C3E-B1E9-FE2E-E119AAA9CFFE}"/>
          </ac:cxnSpMkLst>
        </pc:cxnChg>
      </pc:sldChg>
      <pc:sldChg chg="del">
        <pc:chgData name="Barghi Mehmandari, Mahsa" userId="df736405-4f08-44fc-a9ef-b56036250e3c" providerId="ADAL" clId="{8EB8B283-D3E2-427B-AC74-B840F5863251}" dt="2024-03-21T22:20:50.398" v="2201" actId="47"/>
        <pc:sldMkLst>
          <pc:docMk/>
          <pc:sldMk cId="1222179280" sldId="347"/>
        </pc:sldMkLst>
      </pc:sldChg>
      <pc:sldChg chg="addSp delSp modSp add mod delAnim modAnim modShow">
        <pc:chgData name="Barghi Mehmandari, Mahsa" userId="df736405-4f08-44fc-a9ef-b56036250e3c" providerId="ADAL" clId="{8EB8B283-D3E2-427B-AC74-B840F5863251}" dt="2024-03-21T23:40:13.761" v="2214" actId="113"/>
        <pc:sldMkLst>
          <pc:docMk/>
          <pc:sldMk cId="2539372841" sldId="353"/>
        </pc:sldMkLst>
        <pc:spChg chg="del">
          <ac:chgData name="Barghi Mehmandari, Mahsa" userId="df736405-4f08-44fc-a9ef-b56036250e3c" providerId="ADAL" clId="{8EB8B283-D3E2-427B-AC74-B840F5863251}" dt="2024-03-21T20:56:20.513" v="1956" actId="478"/>
          <ac:spMkLst>
            <pc:docMk/>
            <pc:sldMk cId="2539372841" sldId="353"/>
            <ac:spMk id="13" creationId="{FC6D8721-A4DD-93A4-6B16-87EDABF76E89}"/>
          </ac:spMkLst>
        </pc:spChg>
        <pc:spChg chg="del mod">
          <ac:chgData name="Barghi Mehmandari, Mahsa" userId="df736405-4f08-44fc-a9ef-b56036250e3c" providerId="ADAL" clId="{8EB8B283-D3E2-427B-AC74-B840F5863251}" dt="2024-03-21T20:56:26.599" v="1957" actId="478"/>
          <ac:spMkLst>
            <pc:docMk/>
            <pc:sldMk cId="2539372841" sldId="353"/>
            <ac:spMk id="14" creationId="{4C7E9621-A221-AF0F-188B-0ECFF3AF4FCA}"/>
          </ac:spMkLst>
        </pc:spChg>
        <pc:spChg chg="del">
          <ac:chgData name="Barghi Mehmandari, Mahsa" userId="df736405-4f08-44fc-a9ef-b56036250e3c" providerId="ADAL" clId="{8EB8B283-D3E2-427B-AC74-B840F5863251}" dt="2024-03-21T20:56:20.513" v="1956" actId="478"/>
          <ac:spMkLst>
            <pc:docMk/>
            <pc:sldMk cId="2539372841" sldId="353"/>
            <ac:spMk id="15" creationId="{BEB29431-09F8-BE64-3E7D-8E7A3CA4BC77}"/>
          </ac:spMkLst>
        </pc:spChg>
        <pc:spChg chg="del">
          <ac:chgData name="Barghi Mehmandari, Mahsa" userId="df736405-4f08-44fc-a9ef-b56036250e3c" providerId="ADAL" clId="{8EB8B283-D3E2-427B-AC74-B840F5863251}" dt="2024-03-21T20:56:13.082" v="1953" actId="478"/>
          <ac:spMkLst>
            <pc:docMk/>
            <pc:sldMk cId="2539372841" sldId="353"/>
            <ac:spMk id="16" creationId="{D4AFD4EE-A541-1055-10EF-A2BF164F3EA2}"/>
          </ac:spMkLst>
        </pc:spChg>
        <pc:spChg chg="add del mod">
          <ac:chgData name="Barghi Mehmandari, Mahsa" userId="df736405-4f08-44fc-a9ef-b56036250e3c" providerId="ADAL" clId="{8EB8B283-D3E2-427B-AC74-B840F5863251}" dt="2024-03-21T21:24:21.183" v="2153" actId="478"/>
          <ac:spMkLst>
            <pc:docMk/>
            <pc:sldMk cId="2539372841" sldId="353"/>
            <ac:spMk id="18" creationId="{564BA3FB-CCEC-B068-48A4-5707FE74CE9C}"/>
          </ac:spMkLst>
        </pc:spChg>
        <pc:spChg chg="add del mod">
          <ac:chgData name="Barghi Mehmandari, Mahsa" userId="df736405-4f08-44fc-a9ef-b56036250e3c" providerId="ADAL" clId="{8EB8B283-D3E2-427B-AC74-B840F5863251}" dt="2024-03-21T21:48:05.884" v="2167" actId="478"/>
          <ac:spMkLst>
            <pc:docMk/>
            <pc:sldMk cId="2539372841" sldId="353"/>
            <ac:spMk id="19" creationId="{2034F6B2-E77F-37A4-7B83-33C8D246CAC8}"/>
          </ac:spMkLst>
        </pc:spChg>
        <pc:spChg chg="add mod">
          <ac:chgData name="Barghi Mehmandari, Mahsa" userId="df736405-4f08-44fc-a9ef-b56036250e3c" providerId="ADAL" clId="{8EB8B283-D3E2-427B-AC74-B840F5863251}" dt="2024-03-21T21:53:38.991" v="2172"/>
          <ac:spMkLst>
            <pc:docMk/>
            <pc:sldMk cId="2539372841" sldId="353"/>
            <ac:spMk id="20" creationId="{9879C341-D576-F004-F7E0-5870A729F300}"/>
          </ac:spMkLst>
        </pc:spChg>
        <pc:spChg chg="del">
          <ac:chgData name="Barghi Mehmandari, Mahsa" userId="df736405-4f08-44fc-a9ef-b56036250e3c" providerId="ADAL" clId="{8EB8B283-D3E2-427B-AC74-B840F5863251}" dt="2024-03-21T20:56:14.606" v="1954" actId="478"/>
          <ac:spMkLst>
            <pc:docMk/>
            <pc:sldMk cId="2539372841" sldId="353"/>
            <ac:spMk id="21" creationId="{C3909C0B-8ABD-AFFD-759E-DD04E8D0B24C}"/>
          </ac:spMkLst>
        </pc:spChg>
        <pc:graphicFrameChg chg="add mod modGraphic">
          <ac:chgData name="Barghi Mehmandari, Mahsa" userId="df736405-4f08-44fc-a9ef-b56036250e3c" providerId="ADAL" clId="{8EB8B283-D3E2-427B-AC74-B840F5863251}" dt="2024-03-21T23:40:13.761" v="2214" actId="113"/>
          <ac:graphicFrameMkLst>
            <pc:docMk/>
            <pc:sldMk cId="2539372841" sldId="353"/>
            <ac:graphicFrameMk id="2" creationId="{D083C6E4-483E-A93E-C997-DA12DD33A924}"/>
          </ac:graphicFrameMkLst>
        </pc:graphicFrameChg>
        <pc:graphicFrameChg chg="add mod modGraphic">
          <ac:chgData name="Barghi Mehmandari, Mahsa" userId="df736405-4f08-44fc-a9ef-b56036250e3c" providerId="ADAL" clId="{8EB8B283-D3E2-427B-AC74-B840F5863251}" dt="2024-03-21T21:04:41.717" v="2129" actId="207"/>
          <ac:graphicFrameMkLst>
            <pc:docMk/>
            <pc:sldMk cId="2539372841" sldId="353"/>
            <ac:graphicFrameMk id="3" creationId="{58BB1A50-3A36-7072-BD02-E9BA657B12D8}"/>
          </ac:graphicFrameMkLst>
        </pc:graphicFrameChg>
        <pc:graphicFrameChg chg="add mod">
          <ac:chgData name="Barghi Mehmandari, Mahsa" userId="df736405-4f08-44fc-a9ef-b56036250e3c" providerId="ADAL" clId="{8EB8B283-D3E2-427B-AC74-B840F5863251}" dt="2024-03-21T20:58:33.186" v="1986"/>
          <ac:graphicFrameMkLst>
            <pc:docMk/>
            <pc:sldMk cId="2539372841" sldId="353"/>
            <ac:graphicFrameMk id="8" creationId="{16B8A844-256F-0563-AD56-AA269FFDAF00}"/>
          </ac:graphicFrameMkLst>
        </pc:graphicFrameChg>
        <pc:graphicFrameChg chg="add del mod modGraphic">
          <ac:chgData name="Barghi Mehmandari, Mahsa" userId="df736405-4f08-44fc-a9ef-b56036250e3c" providerId="ADAL" clId="{8EB8B283-D3E2-427B-AC74-B840F5863251}" dt="2024-03-21T22:58:39.776" v="2213" actId="798"/>
          <ac:graphicFrameMkLst>
            <pc:docMk/>
            <pc:sldMk cId="2539372841" sldId="353"/>
            <ac:graphicFrameMk id="9" creationId="{284B7B7F-BF38-1728-7DEE-951C148B9CBC}"/>
          </ac:graphicFrameMkLst>
        </pc:graphicFrameChg>
        <pc:graphicFrameChg chg="add mod modGraphic">
          <ac:chgData name="Barghi Mehmandari, Mahsa" userId="df736405-4f08-44fc-a9ef-b56036250e3c" providerId="ADAL" clId="{8EB8B283-D3E2-427B-AC74-B840F5863251}" dt="2024-03-21T22:12:08.140" v="2198" actId="113"/>
          <ac:graphicFrameMkLst>
            <pc:docMk/>
            <pc:sldMk cId="2539372841" sldId="353"/>
            <ac:graphicFrameMk id="10" creationId="{4F464894-0EB6-F834-AD6B-4C3A9F0088FF}"/>
          </ac:graphicFrameMkLst>
        </pc:graphicFrameChg>
        <pc:graphicFrameChg chg="del">
          <ac:chgData name="Barghi Mehmandari, Mahsa" userId="df736405-4f08-44fc-a9ef-b56036250e3c" providerId="ADAL" clId="{8EB8B283-D3E2-427B-AC74-B840F5863251}" dt="2024-03-21T20:56:10.533" v="1952" actId="478"/>
          <ac:graphicFrameMkLst>
            <pc:docMk/>
            <pc:sldMk cId="2539372841" sldId="353"/>
            <ac:graphicFrameMk id="12" creationId="{ED7F91E9-D6F0-E274-F675-B380C82D3FB2}"/>
          </ac:graphicFrameMkLst>
        </pc:graphicFrameChg>
        <pc:graphicFrameChg chg="del">
          <ac:chgData name="Barghi Mehmandari, Mahsa" userId="df736405-4f08-44fc-a9ef-b56036250e3c" providerId="ADAL" clId="{8EB8B283-D3E2-427B-AC74-B840F5863251}" dt="2024-03-21T20:56:40.137" v="1959" actId="478"/>
          <ac:graphicFrameMkLst>
            <pc:docMk/>
            <pc:sldMk cId="2539372841" sldId="353"/>
            <ac:graphicFrameMk id="17" creationId="{75024EA4-0A41-ABE1-FA56-33079D9517FD}"/>
          </ac:graphicFrameMkLst>
        </pc:graphicFrameChg>
        <pc:picChg chg="del">
          <ac:chgData name="Barghi Mehmandari, Mahsa" userId="df736405-4f08-44fc-a9ef-b56036250e3c" providerId="ADAL" clId="{8EB8B283-D3E2-427B-AC74-B840F5863251}" dt="2024-03-21T20:56:28.518" v="1958" actId="478"/>
          <ac:picMkLst>
            <pc:docMk/>
            <pc:sldMk cId="2539372841" sldId="353"/>
            <ac:picMk id="11" creationId="{F74C871A-A12F-FA6F-CB74-79C19B8B0896}"/>
          </ac:picMkLst>
        </pc:picChg>
      </pc:sldChg>
      <pc:sldChg chg="add del">
        <pc:chgData name="Barghi Mehmandari, Mahsa" userId="df736405-4f08-44fc-a9ef-b56036250e3c" providerId="ADAL" clId="{8EB8B283-D3E2-427B-AC74-B840F5863251}" dt="2024-03-21T21:14:33.143" v="2143" actId="47"/>
        <pc:sldMkLst>
          <pc:docMk/>
          <pc:sldMk cId="3080603542" sldId="354"/>
        </pc:sldMkLst>
      </pc:sldChg>
    </pc:docChg>
  </pc:docChgLst>
  <pc:docChgLst>
    <pc:chgData name="Akyazı, Deniz" userId="S::d.akyazi@tue.nl::11313b7c-db4b-4daa-92ad-4e0009cb8705" providerId="AD" clId="Web-{27747AB0-6733-D958-C5EE-A884A5CA420B}"/>
    <pc:docChg chg="delSld modSld">
      <pc:chgData name="Akyazı, Deniz" userId="S::d.akyazi@tue.nl::11313b7c-db4b-4daa-92ad-4e0009cb8705" providerId="AD" clId="Web-{27747AB0-6733-D958-C5EE-A884A5CA420B}" dt="2024-03-21T21:07:01.360" v="3865"/>
      <pc:docMkLst>
        <pc:docMk/>
      </pc:docMkLst>
      <pc:sldChg chg="modNotes">
        <pc:chgData name="Akyazı, Deniz" userId="S::d.akyazi@tue.nl::11313b7c-db4b-4daa-92ad-4e0009cb8705" providerId="AD" clId="Web-{27747AB0-6733-D958-C5EE-A884A5CA420B}" dt="2024-03-21T20:45:15.714" v="993"/>
        <pc:sldMkLst>
          <pc:docMk/>
          <pc:sldMk cId="4073086525" sldId="315"/>
        </pc:sldMkLst>
      </pc:sldChg>
      <pc:sldChg chg="modNotes">
        <pc:chgData name="Akyazı, Deniz" userId="S::d.akyazi@tue.nl::11313b7c-db4b-4daa-92ad-4e0009cb8705" providerId="AD" clId="Web-{27747AB0-6733-D958-C5EE-A884A5CA420B}" dt="2024-03-21T20:36:00.037" v="187"/>
        <pc:sldMkLst>
          <pc:docMk/>
          <pc:sldMk cId="1138045372" sldId="340"/>
        </pc:sldMkLst>
      </pc:sldChg>
      <pc:sldChg chg="addSp modSp addAnim delAnim modAnim modNotes">
        <pc:chgData name="Akyazı, Deniz" userId="S::d.akyazi@tue.nl::11313b7c-db4b-4daa-92ad-4e0009cb8705" providerId="AD" clId="Web-{27747AB0-6733-D958-C5EE-A884A5CA420B}" dt="2024-03-21T21:04:52.539" v="3755"/>
        <pc:sldMkLst>
          <pc:docMk/>
          <pc:sldMk cId="2794614124" sldId="343"/>
        </pc:sldMkLst>
        <pc:spChg chg="mod">
          <ac:chgData name="Akyazı, Deniz" userId="S::d.akyazi@tue.nl::11313b7c-db4b-4daa-92ad-4e0009cb8705" providerId="AD" clId="Web-{27747AB0-6733-D958-C5EE-A884A5CA420B}" dt="2024-03-21T20:53:19.776" v="1660" actId="20577"/>
          <ac:spMkLst>
            <pc:docMk/>
            <pc:sldMk cId="2794614124" sldId="343"/>
            <ac:spMk id="16" creationId="{7040D096-DCD2-6731-74C4-0123F0241767}"/>
          </ac:spMkLst>
        </pc:spChg>
        <pc:graphicFrameChg chg="mod modGraphic">
          <ac:chgData name="Akyazı, Deniz" userId="S::d.akyazi@tue.nl::11313b7c-db4b-4daa-92ad-4e0009cb8705" providerId="AD" clId="Web-{27747AB0-6733-D958-C5EE-A884A5CA420B}" dt="2024-03-21T20:30:59.659" v="88"/>
          <ac:graphicFrameMkLst>
            <pc:docMk/>
            <pc:sldMk cId="2794614124" sldId="343"/>
            <ac:graphicFrameMk id="20" creationId="{87F7850E-7ADA-9C56-4A8B-233426F8F405}"/>
          </ac:graphicFrameMkLst>
        </pc:graphicFrameChg>
        <pc:picChg chg="add mod">
          <ac:chgData name="Akyazı, Deniz" userId="S::d.akyazi@tue.nl::11313b7c-db4b-4daa-92ad-4e0009cb8705" providerId="AD" clId="Web-{27747AB0-6733-D958-C5EE-A884A5CA420B}" dt="2024-03-21T20:27:05.081" v="19" actId="1076"/>
          <ac:picMkLst>
            <pc:docMk/>
            <pc:sldMk cId="2794614124" sldId="343"/>
            <ac:picMk id="8" creationId="{08460010-432D-8DE2-3519-E6C7420160F8}"/>
          </ac:picMkLst>
        </pc:picChg>
        <pc:picChg chg="add mod">
          <ac:chgData name="Akyazı, Deniz" userId="S::d.akyazi@tue.nl::11313b7c-db4b-4daa-92ad-4e0009cb8705" providerId="AD" clId="Web-{27747AB0-6733-D958-C5EE-A884A5CA420B}" dt="2024-03-21T20:27:18.598" v="23" actId="1076"/>
          <ac:picMkLst>
            <pc:docMk/>
            <pc:sldMk cId="2794614124" sldId="343"/>
            <ac:picMk id="10" creationId="{409AB1AD-5381-A1A3-A200-5259C27C913E}"/>
          </ac:picMkLst>
        </pc:picChg>
        <pc:cxnChg chg="add mod">
          <ac:chgData name="Akyazı, Deniz" userId="S::d.akyazi@tue.nl::11313b7c-db4b-4daa-92ad-4e0009cb8705" providerId="AD" clId="Web-{27747AB0-6733-D958-C5EE-A884A5CA420B}" dt="2024-03-21T20:27:30.098" v="25" actId="1076"/>
          <ac:cxnSpMkLst>
            <pc:docMk/>
            <pc:sldMk cId="2794614124" sldId="343"/>
            <ac:cxnSpMk id="12" creationId="{75FA9517-229D-AF8B-DE8A-9D8A33B25A6B}"/>
          </ac:cxnSpMkLst>
        </pc:cxnChg>
        <pc:cxnChg chg="add mod">
          <ac:chgData name="Akyazı, Deniz" userId="S::d.akyazi@tue.nl::11313b7c-db4b-4daa-92ad-4e0009cb8705" providerId="AD" clId="Web-{27747AB0-6733-D958-C5EE-A884A5CA420B}" dt="2024-03-21T20:27:41.537" v="27" actId="1076"/>
          <ac:cxnSpMkLst>
            <pc:docMk/>
            <pc:sldMk cId="2794614124" sldId="343"/>
            <ac:cxnSpMk id="14" creationId="{EF6C1976-DB95-62CE-BDA7-664F34BA9D0F}"/>
          </ac:cxnSpMkLst>
        </pc:cxnChg>
      </pc:sldChg>
      <pc:sldChg chg="modNotes">
        <pc:chgData name="Akyazı, Deniz" userId="S::d.akyazi@tue.nl::11313b7c-db4b-4daa-92ad-4e0009cb8705" providerId="AD" clId="Web-{27747AB0-6733-D958-C5EE-A884A5CA420B}" dt="2024-03-21T21:07:01.360" v="3865"/>
        <pc:sldMkLst>
          <pc:docMk/>
          <pc:sldMk cId="4014839326" sldId="344"/>
        </pc:sldMkLst>
      </pc:sldChg>
      <pc:sldChg chg="modSp del">
        <pc:chgData name="Akyazı, Deniz" userId="S::d.akyazi@tue.nl::11313b7c-db4b-4daa-92ad-4e0009cb8705" providerId="AD" clId="Web-{27747AB0-6733-D958-C5EE-A884A5CA420B}" dt="2024-03-21T20:28:49.510" v="33"/>
        <pc:sldMkLst>
          <pc:docMk/>
          <pc:sldMk cId="487839128" sldId="353"/>
        </pc:sldMkLst>
        <pc:spChg chg="mod">
          <ac:chgData name="Akyazı, Deniz" userId="S::d.akyazi@tue.nl::11313b7c-db4b-4daa-92ad-4e0009cb8705" providerId="AD" clId="Web-{27747AB0-6733-D958-C5EE-A884A5CA420B}" dt="2024-03-21T20:23:13.926" v="15" actId="20577"/>
          <ac:spMkLst>
            <pc:docMk/>
            <pc:sldMk cId="487839128" sldId="353"/>
            <ac:spMk id="7" creationId="{929F8BA8-335C-C9DE-A014-671A6AF7673E}"/>
          </ac:spMkLst>
        </pc:spChg>
      </pc:sldChg>
    </pc:docChg>
  </pc:docChgLst>
  <pc:docChgLst>
    <pc:chgData name="Akyazı, Deniz" userId="S::d.akyazi@tue.nl::11313b7c-db4b-4daa-92ad-4e0009cb8705" providerId="AD" clId="Web-{7D1A0D22-3C5C-5F97-CFA7-148AE1896410}"/>
    <pc:docChg chg="modSld">
      <pc:chgData name="Akyazı, Deniz" userId="S::d.akyazi@tue.nl::11313b7c-db4b-4daa-92ad-4e0009cb8705" providerId="AD" clId="Web-{7D1A0D22-3C5C-5F97-CFA7-148AE1896410}" dt="2024-03-22T09:43:21.536" v="3" actId="1076"/>
      <pc:docMkLst>
        <pc:docMk/>
      </pc:docMkLst>
      <pc:sldChg chg="addSp delSp modSp addAnim delAnim">
        <pc:chgData name="Akyazı, Deniz" userId="S::d.akyazi@tue.nl::11313b7c-db4b-4daa-92ad-4e0009cb8705" providerId="AD" clId="Web-{7D1A0D22-3C5C-5F97-CFA7-148AE1896410}" dt="2024-03-22T09:43:21.536" v="3" actId="1076"/>
        <pc:sldMkLst>
          <pc:docMk/>
          <pc:sldMk cId="4014839326" sldId="344"/>
        </pc:sldMkLst>
        <pc:picChg chg="del">
          <ac:chgData name="Akyazı, Deniz" userId="S::d.akyazi@tue.nl::11313b7c-db4b-4daa-92ad-4e0009cb8705" providerId="AD" clId="Web-{7D1A0D22-3C5C-5F97-CFA7-148AE1896410}" dt="2024-03-22T09:42:56.206" v="0"/>
          <ac:picMkLst>
            <pc:docMk/>
            <pc:sldMk cId="4014839326" sldId="344"/>
            <ac:picMk id="2" creationId="{C1DF86DD-7630-9E63-1264-46D92A90AAC4}"/>
          </ac:picMkLst>
        </pc:picChg>
        <pc:picChg chg="add mod">
          <ac:chgData name="Akyazı, Deniz" userId="S::d.akyazi@tue.nl::11313b7c-db4b-4daa-92ad-4e0009cb8705" providerId="AD" clId="Web-{7D1A0D22-3C5C-5F97-CFA7-148AE1896410}" dt="2024-03-22T09:43:21.536" v="3" actId="1076"/>
          <ac:picMkLst>
            <pc:docMk/>
            <pc:sldMk cId="4014839326" sldId="344"/>
            <ac:picMk id="3" creationId="{7F728C09-1DA0-C654-C87C-A43C07C1C556}"/>
          </ac:picMkLst>
        </pc:picChg>
      </pc:sldChg>
    </pc:docChg>
  </pc:docChgLst>
  <pc:docChgLst>
    <pc:chgData name="Akyazı, Deniz" userId="S::d.akyazi@tue.nl::11313b7c-db4b-4daa-92ad-4e0009cb8705" providerId="AD" clId="Web-{670DD1FE-617D-21F0-5560-3ACCF68C3E41}"/>
    <pc:docChg chg="modSld">
      <pc:chgData name="Akyazı, Deniz" userId="S::d.akyazi@tue.nl::11313b7c-db4b-4daa-92ad-4e0009cb8705" providerId="AD" clId="Web-{670DD1FE-617D-21F0-5560-3ACCF68C3E41}" dt="2024-03-21T15:18:31.527" v="32" actId="1076"/>
      <pc:docMkLst>
        <pc:docMk/>
      </pc:docMkLst>
      <pc:sldChg chg="modSp">
        <pc:chgData name="Akyazı, Deniz" userId="S::d.akyazi@tue.nl::11313b7c-db4b-4daa-92ad-4e0009cb8705" providerId="AD" clId="Web-{670DD1FE-617D-21F0-5560-3ACCF68C3E41}" dt="2024-03-21T15:01:55.044" v="2" actId="20577"/>
        <pc:sldMkLst>
          <pc:docMk/>
          <pc:sldMk cId="4145226384" sldId="269"/>
        </pc:sldMkLst>
        <pc:spChg chg="mod">
          <ac:chgData name="Akyazı, Deniz" userId="S::d.akyazi@tue.nl::11313b7c-db4b-4daa-92ad-4e0009cb8705" providerId="AD" clId="Web-{670DD1FE-617D-21F0-5560-3ACCF68C3E41}" dt="2024-03-21T15:01:55.044" v="2" actId="20577"/>
          <ac:spMkLst>
            <pc:docMk/>
            <pc:sldMk cId="4145226384" sldId="269"/>
            <ac:spMk id="2" creationId="{DBB5063A-8EFE-84C5-4039-CA53A6944EE3}"/>
          </ac:spMkLst>
        </pc:spChg>
      </pc:sldChg>
      <pc:sldChg chg="modSp">
        <pc:chgData name="Akyazı, Deniz" userId="S::d.akyazi@tue.nl::11313b7c-db4b-4daa-92ad-4e0009cb8705" providerId="AD" clId="Web-{670DD1FE-617D-21F0-5560-3ACCF68C3E41}" dt="2024-03-21T15:18:31.527" v="32" actId="1076"/>
        <pc:sldMkLst>
          <pc:docMk/>
          <pc:sldMk cId="3222256755" sldId="323"/>
        </pc:sldMkLst>
        <pc:spChg chg="mod">
          <ac:chgData name="Akyazı, Deniz" userId="S::d.akyazi@tue.nl::11313b7c-db4b-4daa-92ad-4e0009cb8705" providerId="AD" clId="Web-{670DD1FE-617D-21F0-5560-3ACCF68C3E41}" dt="2024-03-21T15:18:31.527" v="32" actId="1076"/>
          <ac:spMkLst>
            <pc:docMk/>
            <pc:sldMk cId="3222256755" sldId="323"/>
            <ac:spMk id="10" creationId="{21F6DDA1-F7B3-67D8-B1C6-F457EDA21B11}"/>
          </ac:spMkLst>
        </pc:spChg>
      </pc:sldChg>
      <pc:sldChg chg="modNotes">
        <pc:chgData name="Akyazı, Deniz" userId="S::d.akyazi@tue.nl::11313b7c-db4b-4daa-92ad-4e0009cb8705" providerId="AD" clId="Web-{670DD1FE-617D-21F0-5560-3ACCF68C3E41}" dt="2024-03-21T15:16:57.993" v="25"/>
        <pc:sldMkLst>
          <pc:docMk/>
          <pc:sldMk cId="2104662970" sldId="330"/>
        </pc:sldMkLst>
      </pc:sldChg>
      <pc:sldChg chg="modSp">
        <pc:chgData name="Akyazı, Deniz" userId="S::d.akyazi@tue.nl::11313b7c-db4b-4daa-92ad-4e0009cb8705" providerId="AD" clId="Web-{670DD1FE-617D-21F0-5560-3ACCF68C3E41}" dt="2024-03-21T15:11:10.920" v="21" actId="1076"/>
        <pc:sldMkLst>
          <pc:docMk/>
          <pc:sldMk cId="2794614124" sldId="343"/>
        </pc:sldMkLst>
        <pc:spChg chg="mod">
          <ac:chgData name="Akyazı, Deniz" userId="S::d.akyazi@tue.nl::11313b7c-db4b-4daa-92ad-4e0009cb8705" providerId="AD" clId="Web-{670DD1FE-617D-21F0-5560-3ACCF68C3E41}" dt="2024-03-21T15:11:10.920" v="21" actId="1076"/>
          <ac:spMkLst>
            <pc:docMk/>
            <pc:sldMk cId="2794614124" sldId="343"/>
            <ac:spMk id="16" creationId="{7040D096-DCD2-6731-74C4-0123F0241767}"/>
          </ac:spMkLst>
        </pc:spChg>
      </pc:sldChg>
      <pc:sldChg chg="modSp">
        <pc:chgData name="Akyazı, Deniz" userId="S::d.akyazi@tue.nl::11313b7c-db4b-4daa-92ad-4e0009cb8705" providerId="AD" clId="Web-{670DD1FE-617D-21F0-5560-3ACCF68C3E41}" dt="2024-03-21T15:05:00.659" v="9" actId="20577"/>
        <pc:sldMkLst>
          <pc:docMk/>
          <pc:sldMk cId="731103164" sldId="351"/>
        </pc:sldMkLst>
        <pc:spChg chg="mod">
          <ac:chgData name="Akyazı, Deniz" userId="S::d.akyazi@tue.nl::11313b7c-db4b-4daa-92ad-4e0009cb8705" providerId="AD" clId="Web-{670DD1FE-617D-21F0-5560-3ACCF68C3E41}" dt="2024-03-21T15:05:00.659" v="9" actId="20577"/>
          <ac:spMkLst>
            <pc:docMk/>
            <pc:sldMk cId="731103164" sldId="351"/>
            <ac:spMk id="40" creationId="{1BAB7B16-E9C7-C3BE-5F85-9CB780E89615}"/>
          </ac:spMkLst>
        </pc:spChg>
      </pc:sldChg>
    </pc:docChg>
  </pc:docChgLst>
  <pc:docChgLst>
    <pc:chgData name="Barghi Mehmandari, Mahsa" userId="S::m.barghi.mehmandari@tue.nl::df736405-4f08-44fc-a9ef-b56036250e3c" providerId="AD" clId="Web-{A15F81FC-ADC4-4E8A-9C61-80FD6607C75D}"/>
    <pc:docChg chg="modSld">
      <pc:chgData name="Barghi Mehmandari, Mahsa" userId="S::m.barghi.mehmandari@tue.nl::df736405-4f08-44fc-a9ef-b56036250e3c" providerId="AD" clId="Web-{A15F81FC-ADC4-4E8A-9C61-80FD6607C75D}" dt="2024-03-21T13:55:56.097" v="80" actId="1076"/>
      <pc:docMkLst>
        <pc:docMk/>
      </pc:docMkLst>
      <pc:sldChg chg="modSp addAnim delAnim">
        <pc:chgData name="Barghi Mehmandari, Mahsa" userId="S::m.barghi.mehmandari@tue.nl::df736405-4f08-44fc-a9ef-b56036250e3c" providerId="AD" clId="Web-{A15F81FC-ADC4-4E8A-9C61-80FD6607C75D}" dt="2024-03-21T13:55:56.097" v="80" actId="1076"/>
        <pc:sldMkLst>
          <pc:docMk/>
          <pc:sldMk cId="1000369443" sldId="305"/>
        </pc:sldMkLst>
        <pc:spChg chg="mod">
          <ac:chgData name="Barghi Mehmandari, Mahsa" userId="S::m.barghi.mehmandari@tue.nl::df736405-4f08-44fc-a9ef-b56036250e3c" providerId="AD" clId="Web-{A15F81FC-ADC4-4E8A-9C61-80FD6607C75D}" dt="2024-03-21T13:54:21.656" v="73" actId="1076"/>
          <ac:spMkLst>
            <pc:docMk/>
            <pc:sldMk cId="1000369443" sldId="305"/>
            <ac:spMk id="7" creationId="{B9BD892D-369E-0C2C-36BD-8EC51DAB8AEB}"/>
          </ac:spMkLst>
        </pc:spChg>
        <pc:spChg chg="mod">
          <ac:chgData name="Barghi Mehmandari, Mahsa" userId="S::m.barghi.mehmandari@tue.nl::df736405-4f08-44fc-a9ef-b56036250e3c" providerId="AD" clId="Web-{A15F81FC-ADC4-4E8A-9C61-80FD6607C75D}" dt="2024-03-21T13:55:56.097" v="80" actId="1076"/>
          <ac:spMkLst>
            <pc:docMk/>
            <pc:sldMk cId="1000369443" sldId="305"/>
            <ac:spMk id="13" creationId="{FC6D8721-A4DD-93A4-6B16-87EDABF76E89}"/>
          </ac:spMkLst>
        </pc:spChg>
        <pc:spChg chg="mod">
          <ac:chgData name="Barghi Mehmandari, Mahsa" userId="S::m.barghi.mehmandari@tue.nl::df736405-4f08-44fc-a9ef-b56036250e3c" providerId="AD" clId="Web-{A15F81FC-ADC4-4E8A-9C61-80FD6607C75D}" dt="2024-03-21T13:54:53.407" v="76" actId="1076"/>
          <ac:spMkLst>
            <pc:docMk/>
            <pc:sldMk cId="1000369443" sldId="305"/>
            <ac:spMk id="15" creationId="{BEB29431-09F8-BE64-3E7D-8E7A3CA4BC77}"/>
          </ac:spMkLst>
        </pc:spChg>
        <pc:grpChg chg="mod">
          <ac:chgData name="Barghi Mehmandari, Mahsa" userId="S::m.barghi.mehmandari@tue.nl::df736405-4f08-44fc-a9ef-b56036250e3c" providerId="AD" clId="Web-{A15F81FC-ADC4-4E8A-9C61-80FD6607C75D}" dt="2024-03-21T13:55:08.064" v="77" actId="1076"/>
          <ac:grpSpMkLst>
            <pc:docMk/>
            <pc:sldMk cId="1000369443" sldId="305"/>
            <ac:grpSpMk id="22" creationId="{4F03E682-EE56-7F03-6ACF-76EB1E18E4D2}"/>
          </ac:grpSpMkLst>
        </pc:grpChg>
        <pc:graphicFrameChg chg="mod">
          <ac:chgData name="Barghi Mehmandari, Mahsa" userId="S::m.barghi.mehmandari@tue.nl::df736405-4f08-44fc-a9ef-b56036250e3c" providerId="AD" clId="Web-{A15F81FC-ADC4-4E8A-9C61-80FD6607C75D}" dt="2024-03-21T13:54:10.655" v="71" actId="1076"/>
          <ac:graphicFrameMkLst>
            <pc:docMk/>
            <pc:sldMk cId="1000369443" sldId="305"/>
            <ac:graphicFrameMk id="12" creationId="{ED7F91E9-D6F0-E274-F675-B380C82D3FB2}"/>
          </ac:graphicFrameMkLst>
        </pc:graphicFrameChg>
      </pc:sldChg>
      <pc:sldChg chg="addSp modSp addAnim delAnim">
        <pc:chgData name="Barghi Mehmandari, Mahsa" userId="S::m.barghi.mehmandari@tue.nl::df736405-4f08-44fc-a9ef-b56036250e3c" providerId="AD" clId="Web-{A15F81FC-ADC4-4E8A-9C61-80FD6607C75D}" dt="2024-03-21T13:36:52.211" v="14"/>
        <pc:sldMkLst>
          <pc:docMk/>
          <pc:sldMk cId="77010046" sldId="316"/>
        </pc:sldMkLst>
        <pc:grpChg chg="mod">
          <ac:chgData name="Barghi Mehmandari, Mahsa" userId="S::m.barghi.mehmandari@tue.nl::df736405-4f08-44fc-a9ef-b56036250e3c" providerId="AD" clId="Web-{A15F81FC-ADC4-4E8A-9C61-80FD6607C75D}" dt="2024-03-21T13:35:38.239" v="4" actId="1076"/>
          <ac:grpSpMkLst>
            <pc:docMk/>
            <pc:sldMk cId="77010046" sldId="316"/>
            <ac:grpSpMk id="10" creationId="{3F8C903C-5B3D-CA02-409B-7A7A9C7CB226}"/>
          </ac:grpSpMkLst>
        </pc:grpChg>
        <pc:grpChg chg="add mod">
          <ac:chgData name="Barghi Mehmandari, Mahsa" userId="S::m.barghi.mehmandari@tue.nl::df736405-4f08-44fc-a9ef-b56036250e3c" providerId="AD" clId="Web-{A15F81FC-ADC4-4E8A-9C61-80FD6607C75D}" dt="2024-03-21T13:36:00.224" v="7" actId="1076"/>
          <ac:grpSpMkLst>
            <pc:docMk/>
            <pc:sldMk cId="77010046" sldId="316"/>
            <ac:grpSpMk id="11" creationId="{7AAB61E9-238B-C716-5D93-FC0DC68A36A8}"/>
          </ac:grpSpMkLst>
        </pc:grpChg>
        <pc:grpChg chg="add mod">
          <ac:chgData name="Barghi Mehmandari, Mahsa" userId="S::m.barghi.mehmandari@tue.nl::df736405-4f08-44fc-a9ef-b56036250e3c" providerId="AD" clId="Web-{A15F81FC-ADC4-4E8A-9C61-80FD6607C75D}" dt="2024-03-21T13:36:28.475" v="11" actId="1076"/>
          <ac:grpSpMkLst>
            <pc:docMk/>
            <pc:sldMk cId="77010046" sldId="316"/>
            <ac:grpSpMk id="13" creationId="{EB514A04-BF26-0705-4B03-135E94A574CC}"/>
          </ac:grpSpMkLst>
        </pc:grpChg>
        <pc:picChg chg="mod">
          <ac:chgData name="Barghi Mehmandari, Mahsa" userId="S::m.barghi.mehmandari@tue.nl::df736405-4f08-44fc-a9ef-b56036250e3c" providerId="AD" clId="Web-{A15F81FC-ADC4-4E8A-9C61-80FD6607C75D}" dt="2024-03-21T13:35:40.099" v="5" actId="1076"/>
          <ac:picMkLst>
            <pc:docMk/>
            <pc:sldMk cId="77010046" sldId="316"/>
            <ac:picMk id="1028" creationId="{43C51E6E-F9D3-B26B-9919-822E09692620}"/>
          </ac:picMkLst>
        </pc:picChg>
      </pc:sldChg>
      <pc:sldChg chg="addSp delSp modSp">
        <pc:chgData name="Barghi Mehmandari, Mahsa" userId="S::m.barghi.mehmandari@tue.nl::df736405-4f08-44fc-a9ef-b56036250e3c" providerId="AD" clId="Web-{A15F81FC-ADC4-4E8A-9C61-80FD6607C75D}" dt="2024-03-21T13:49:05.941" v="42" actId="1076"/>
        <pc:sldMkLst>
          <pc:docMk/>
          <pc:sldMk cId="2585644918" sldId="346"/>
        </pc:sldMkLst>
        <pc:spChg chg="add del mod">
          <ac:chgData name="Barghi Mehmandari, Mahsa" userId="S::m.barghi.mehmandari@tue.nl::df736405-4f08-44fc-a9ef-b56036250e3c" providerId="AD" clId="Web-{A15F81FC-ADC4-4E8A-9C61-80FD6607C75D}" dt="2024-03-21T13:49:05.941" v="42" actId="1076"/>
          <ac:spMkLst>
            <pc:docMk/>
            <pc:sldMk cId="2585644918" sldId="346"/>
            <ac:spMk id="12" creationId="{A11ABFD4-E9DB-3049-B778-7256F59A50E1}"/>
          </ac:spMkLst>
        </pc:spChg>
      </pc:sldChg>
    </pc:docChg>
  </pc:docChgLst>
  <pc:docChgLst>
    <pc:chgData name="Akyazı, Deniz" userId="S::d.akyazi@tue.nl::11313b7c-db4b-4daa-92ad-4e0009cb8705" providerId="AD" clId="Web-{B344C9ED-C273-9966-BC57-BDE41C71781E}"/>
    <pc:docChg chg="modSld">
      <pc:chgData name="Akyazı, Deniz" userId="S::d.akyazi@tue.nl::11313b7c-db4b-4daa-92ad-4e0009cb8705" providerId="AD" clId="Web-{B344C9ED-C273-9966-BC57-BDE41C71781E}" dt="2024-03-22T11:00:35.196" v="0" actId="688"/>
      <pc:docMkLst>
        <pc:docMk/>
      </pc:docMkLst>
      <pc:sldChg chg="modSp">
        <pc:chgData name="Akyazı, Deniz" userId="S::d.akyazi@tue.nl::11313b7c-db4b-4daa-92ad-4e0009cb8705" providerId="AD" clId="Web-{B344C9ED-C273-9966-BC57-BDE41C71781E}" dt="2024-03-22T11:00:35.196" v="0" actId="688"/>
        <pc:sldMkLst>
          <pc:docMk/>
          <pc:sldMk cId="4225434628" sldId="322"/>
        </pc:sldMkLst>
        <pc:spChg chg="mod">
          <ac:chgData name="Akyazı, Deniz" userId="S::d.akyazi@tue.nl::11313b7c-db4b-4daa-92ad-4e0009cb8705" providerId="AD" clId="Web-{B344C9ED-C273-9966-BC57-BDE41C71781E}" dt="2024-03-22T11:00:35.196" v="0" actId="688"/>
          <ac:spMkLst>
            <pc:docMk/>
            <pc:sldMk cId="4225434628" sldId="322"/>
            <ac:spMk id="22" creationId="{F0791CFC-E495-6E38-D771-ADFE93FE6BE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14220E-6794-40BE-BC51-1FDFB4AD08E9}"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LID4096"/>
        </a:p>
      </dgm:t>
    </dgm:pt>
    <dgm:pt modelId="{85E79ED7-C07C-4487-A3FB-F013A31EF1B4}">
      <dgm:prSet phldrT="[Text]"/>
      <dgm:spPr/>
      <dgm:t>
        <a:bodyPr/>
        <a:lstStyle/>
        <a:p>
          <a:r>
            <a:rPr lang="en-GB">
              <a:solidFill>
                <a:srgbClr val="C81919"/>
              </a:solidFill>
              <a:highlight>
                <a:srgbClr val="FFFFFF"/>
              </a:highlight>
            </a:rPr>
            <a:t>Main Algorithm </a:t>
          </a:r>
          <a:endParaRPr lang="LID4096">
            <a:solidFill>
              <a:srgbClr val="C81919"/>
            </a:solidFill>
            <a:highlight>
              <a:srgbClr val="FFFFFF"/>
            </a:highlight>
          </a:endParaRPr>
        </a:p>
      </dgm:t>
    </dgm:pt>
    <dgm:pt modelId="{EC5B4939-3EB9-4B85-B661-9E200E608CAD}" type="parTrans" cxnId="{5D0ECD34-2187-4457-B2E3-0E4EE75F2748}">
      <dgm:prSet/>
      <dgm:spPr/>
      <dgm:t>
        <a:bodyPr/>
        <a:lstStyle/>
        <a:p>
          <a:endParaRPr lang="LID4096"/>
        </a:p>
      </dgm:t>
    </dgm:pt>
    <dgm:pt modelId="{80118177-E37B-4228-9605-69B268EA2792}" type="sibTrans" cxnId="{5D0ECD34-2187-4457-B2E3-0E4EE75F2748}">
      <dgm:prSet/>
      <dgm:spPr/>
      <dgm:t>
        <a:bodyPr/>
        <a:lstStyle/>
        <a:p>
          <a:endParaRPr lang="LID4096"/>
        </a:p>
      </dgm:t>
    </dgm:pt>
    <dgm:pt modelId="{C9C1C1E0-FF3C-47B6-A85C-DC45B3AE667F}">
      <dgm:prSet phldrT="[Text]"/>
      <dgm:spPr/>
      <dgm:t>
        <a:bodyPr/>
        <a:lstStyle/>
        <a:p>
          <a:r>
            <a:rPr lang="en-GB"/>
            <a:t>Referee</a:t>
          </a:r>
        </a:p>
        <a:p>
          <a:r>
            <a:rPr lang="en-GB"/>
            <a:t>Input</a:t>
          </a:r>
          <a:endParaRPr lang="LID4096"/>
        </a:p>
      </dgm:t>
    </dgm:pt>
    <dgm:pt modelId="{847F8D4B-4579-4892-9320-B62D4CB51D34}" type="parTrans" cxnId="{C0CCDB37-A67B-4633-A7C9-20FE1C07BC29}">
      <dgm:prSet/>
      <dgm:spPr/>
      <dgm:t>
        <a:bodyPr/>
        <a:lstStyle/>
        <a:p>
          <a:endParaRPr lang="LID4096"/>
        </a:p>
      </dgm:t>
    </dgm:pt>
    <dgm:pt modelId="{F5DDCF20-0F39-4505-99CB-980D9279F231}" type="sibTrans" cxnId="{C0CCDB37-A67B-4633-A7C9-20FE1C07BC29}">
      <dgm:prSet/>
      <dgm:spPr/>
      <dgm:t>
        <a:bodyPr/>
        <a:lstStyle/>
        <a:p>
          <a:endParaRPr lang="LID4096"/>
        </a:p>
      </dgm:t>
    </dgm:pt>
    <dgm:pt modelId="{46FFC2A7-BACD-479D-B6A6-83CBAC35ED16}">
      <dgm:prSet phldrT="[Text]"/>
      <dgm:spPr/>
      <dgm:t>
        <a:bodyPr/>
        <a:lstStyle/>
        <a:p>
          <a:r>
            <a:rPr lang="en-GB" err="1"/>
            <a:t>OptiTrack</a:t>
          </a:r>
          <a:endParaRPr lang="LID4096"/>
        </a:p>
      </dgm:t>
    </dgm:pt>
    <dgm:pt modelId="{0B60545B-706D-401A-BF83-329F7B2E6AAB}" type="parTrans" cxnId="{11FBBE07-88DC-4CB3-A285-34D94427149C}">
      <dgm:prSet/>
      <dgm:spPr/>
      <dgm:t>
        <a:bodyPr/>
        <a:lstStyle/>
        <a:p>
          <a:endParaRPr lang="LID4096"/>
        </a:p>
      </dgm:t>
    </dgm:pt>
    <dgm:pt modelId="{6BAAF341-FAF6-4E08-82AB-37D5D8EBE7B2}" type="sibTrans" cxnId="{11FBBE07-88DC-4CB3-A285-34D94427149C}">
      <dgm:prSet/>
      <dgm:spPr/>
      <dgm:t>
        <a:bodyPr/>
        <a:lstStyle/>
        <a:p>
          <a:endParaRPr lang="LID4096"/>
        </a:p>
      </dgm:t>
    </dgm:pt>
    <dgm:pt modelId="{A30AC72F-701B-42CB-A5F4-64B11DABC0FA}">
      <dgm:prSet phldrT="[Text]"/>
      <dgm:spPr/>
      <dgm:t>
        <a:bodyPr/>
        <a:lstStyle/>
        <a:p>
          <a:r>
            <a:rPr lang="en-GB">
              <a:solidFill>
                <a:srgbClr val="C81919"/>
              </a:solidFill>
              <a:highlight>
                <a:srgbClr val="FFFFFF"/>
              </a:highlight>
            </a:rPr>
            <a:t>Decision Algorithm</a:t>
          </a:r>
          <a:endParaRPr lang="LID4096">
            <a:solidFill>
              <a:srgbClr val="C81919"/>
            </a:solidFill>
            <a:highlight>
              <a:srgbClr val="FFFFFF"/>
            </a:highlight>
          </a:endParaRPr>
        </a:p>
      </dgm:t>
    </dgm:pt>
    <dgm:pt modelId="{6D2E1CEE-0E09-4FC7-BD66-DF7E27E16B13}" type="parTrans" cxnId="{BD7DCA82-8999-4965-AF9D-F980C19180EB}">
      <dgm:prSet/>
      <dgm:spPr/>
      <dgm:t>
        <a:bodyPr/>
        <a:lstStyle/>
        <a:p>
          <a:endParaRPr lang="LID4096"/>
        </a:p>
      </dgm:t>
    </dgm:pt>
    <dgm:pt modelId="{79F18144-7A14-454B-97E9-55FD8CBB9A0B}" type="sibTrans" cxnId="{BD7DCA82-8999-4965-AF9D-F980C19180EB}">
      <dgm:prSet/>
      <dgm:spPr/>
      <dgm:t>
        <a:bodyPr/>
        <a:lstStyle/>
        <a:p>
          <a:endParaRPr lang="LID4096"/>
        </a:p>
      </dgm:t>
    </dgm:pt>
    <dgm:pt modelId="{F83F448F-AA79-4A7D-A54B-C1A5911B5F68}">
      <dgm:prSet phldrT="[Text]"/>
      <dgm:spPr/>
      <dgm:t>
        <a:bodyPr/>
        <a:lstStyle/>
        <a:p>
          <a:r>
            <a:rPr lang="en-GB"/>
            <a:t>Touch Detection</a:t>
          </a:r>
          <a:endParaRPr lang="LID4096"/>
        </a:p>
      </dgm:t>
    </dgm:pt>
    <dgm:pt modelId="{C398D959-1565-4990-B4BD-C8ECDE3283C6}" type="parTrans" cxnId="{C033DD1B-D482-4E5C-886D-8173E5F98E85}">
      <dgm:prSet/>
      <dgm:spPr/>
      <dgm:t>
        <a:bodyPr/>
        <a:lstStyle/>
        <a:p>
          <a:endParaRPr lang="LID4096"/>
        </a:p>
      </dgm:t>
    </dgm:pt>
    <dgm:pt modelId="{3A571F2D-7416-484F-B455-58301B1363D5}" type="sibTrans" cxnId="{C033DD1B-D482-4E5C-886D-8173E5F98E85}">
      <dgm:prSet/>
      <dgm:spPr/>
      <dgm:t>
        <a:bodyPr/>
        <a:lstStyle/>
        <a:p>
          <a:endParaRPr lang="LID4096"/>
        </a:p>
      </dgm:t>
    </dgm:pt>
    <dgm:pt modelId="{2BE2BFD4-1FB3-486F-B82A-4CD4F53A0D94}">
      <dgm:prSet phldrT="[Text]"/>
      <dgm:spPr/>
      <dgm:t>
        <a:bodyPr/>
        <a:lstStyle/>
        <a:p>
          <a:r>
            <a:rPr lang="en-GB">
              <a:solidFill>
                <a:srgbClr val="C81919"/>
              </a:solidFill>
              <a:highlight>
                <a:srgbClr val="FFFFFF"/>
              </a:highlight>
            </a:rPr>
            <a:t>User Interface</a:t>
          </a:r>
          <a:endParaRPr lang="LID4096">
            <a:solidFill>
              <a:srgbClr val="C81919"/>
            </a:solidFill>
            <a:highlight>
              <a:srgbClr val="FFFFFF"/>
            </a:highlight>
          </a:endParaRPr>
        </a:p>
      </dgm:t>
    </dgm:pt>
    <dgm:pt modelId="{7DD82FAC-850B-4521-8487-9179D8DCDB58}" type="parTrans" cxnId="{2D269236-6C32-420B-AAE3-81F38CD441CB}">
      <dgm:prSet/>
      <dgm:spPr/>
      <dgm:t>
        <a:bodyPr/>
        <a:lstStyle/>
        <a:p>
          <a:endParaRPr lang="LID4096"/>
        </a:p>
      </dgm:t>
    </dgm:pt>
    <dgm:pt modelId="{360A74CA-5C1E-4465-B54B-785D71823615}" type="sibTrans" cxnId="{2D269236-6C32-420B-AAE3-81F38CD441CB}">
      <dgm:prSet/>
      <dgm:spPr/>
      <dgm:t>
        <a:bodyPr/>
        <a:lstStyle/>
        <a:p>
          <a:endParaRPr lang="LID4096"/>
        </a:p>
      </dgm:t>
    </dgm:pt>
    <dgm:pt modelId="{3E93D999-DD41-46DA-A3AD-95F949CA2C4A}">
      <dgm:prSet phldrT="[Text]"/>
      <dgm:spPr/>
      <dgm:t>
        <a:bodyPr/>
        <a:lstStyle/>
        <a:p>
          <a:r>
            <a:rPr lang="en-GB"/>
            <a:t>Decision</a:t>
          </a:r>
          <a:endParaRPr lang="LID4096"/>
        </a:p>
      </dgm:t>
    </dgm:pt>
    <dgm:pt modelId="{5DFE3BBA-1BF4-4462-9581-25AB1BAF4885}" type="parTrans" cxnId="{0F94AC71-FBA7-494E-8D5A-5EED739A7E52}">
      <dgm:prSet/>
      <dgm:spPr/>
      <dgm:t>
        <a:bodyPr/>
        <a:lstStyle/>
        <a:p>
          <a:endParaRPr lang="LID4096"/>
        </a:p>
      </dgm:t>
    </dgm:pt>
    <dgm:pt modelId="{2EE427F7-4021-45C3-B2DF-EEA70C7C4641}" type="sibTrans" cxnId="{0F94AC71-FBA7-494E-8D5A-5EED739A7E52}">
      <dgm:prSet/>
      <dgm:spPr/>
      <dgm:t>
        <a:bodyPr/>
        <a:lstStyle/>
        <a:p>
          <a:endParaRPr lang="LID4096"/>
        </a:p>
      </dgm:t>
    </dgm:pt>
    <dgm:pt modelId="{4A962E71-E4D4-4773-9958-4733160A904F}">
      <dgm:prSet phldrT="[Text]"/>
      <dgm:spPr/>
      <dgm:t>
        <a:bodyPr/>
        <a:lstStyle/>
        <a:p>
          <a:r>
            <a:rPr lang="en-GB"/>
            <a:t>Proof</a:t>
          </a:r>
          <a:endParaRPr lang="LID4096"/>
        </a:p>
      </dgm:t>
    </dgm:pt>
    <dgm:pt modelId="{A3C59EFF-B57A-4D40-9D3A-7FD98954A9C1}" type="parTrans" cxnId="{04C3B134-6D7C-4762-875B-04DF9B237AFB}">
      <dgm:prSet/>
      <dgm:spPr/>
      <dgm:t>
        <a:bodyPr/>
        <a:lstStyle/>
        <a:p>
          <a:endParaRPr lang="LID4096"/>
        </a:p>
      </dgm:t>
    </dgm:pt>
    <dgm:pt modelId="{4358BCA0-74AB-4E54-BFB5-725CD67DC1CD}" type="sibTrans" cxnId="{04C3B134-6D7C-4762-875B-04DF9B237AFB}">
      <dgm:prSet/>
      <dgm:spPr/>
      <dgm:t>
        <a:bodyPr/>
        <a:lstStyle/>
        <a:p>
          <a:endParaRPr lang="LID4096"/>
        </a:p>
      </dgm:t>
    </dgm:pt>
    <dgm:pt modelId="{53D7A3AF-F460-46AF-9013-989308E97EDD}">
      <dgm:prSet phldrT="[Text]"/>
      <dgm:spPr/>
      <dgm:t>
        <a:bodyPr/>
        <a:lstStyle/>
        <a:p>
          <a:r>
            <a:rPr lang="en-GB"/>
            <a:t>BOOP</a:t>
          </a:r>
          <a:endParaRPr lang="LID4096"/>
        </a:p>
      </dgm:t>
    </dgm:pt>
    <dgm:pt modelId="{31523C8E-28A7-4107-B6DD-3627F90792D2}" type="sibTrans" cxnId="{0391092D-936C-43AB-8CB4-D3A4F23946C0}">
      <dgm:prSet/>
      <dgm:spPr/>
      <dgm:t>
        <a:bodyPr/>
        <a:lstStyle/>
        <a:p>
          <a:endParaRPr lang="LID4096"/>
        </a:p>
      </dgm:t>
    </dgm:pt>
    <dgm:pt modelId="{75385820-E991-42EA-8ADB-A6B7F31F5B0B}" type="parTrans" cxnId="{0391092D-936C-43AB-8CB4-D3A4F23946C0}">
      <dgm:prSet/>
      <dgm:spPr/>
      <dgm:t>
        <a:bodyPr/>
        <a:lstStyle/>
        <a:p>
          <a:endParaRPr lang="LID4096"/>
        </a:p>
      </dgm:t>
    </dgm:pt>
    <dgm:pt modelId="{F94882AB-2276-4341-956E-EB41F4E019DD}" type="pres">
      <dgm:prSet presAssocID="{0E14220E-6794-40BE-BC51-1FDFB4AD08E9}" presName="Name0" presStyleCnt="0">
        <dgm:presLayoutVars>
          <dgm:chMax val="3"/>
          <dgm:chPref val="1"/>
          <dgm:dir/>
          <dgm:animLvl val="lvl"/>
          <dgm:resizeHandles/>
        </dgm:presLayoutVars>
      </dgm:prSet>
      <dgm:spPr/>
    </dgm:pt>
    <dgm:pt modelId="{D63827CF-F108-4B00-8EAD-1D086C37A3A3}" type="pres">
      <dgm:prSet presAssocID="{0E14220E-6794-40BE-BC51-1FDFB4AD08E9}" presName="outerBox" presStyleCnt="0"/>
      <dgm:spPr/>
    </dgm:pt>
    <dgm:pt modelId="{B5949EA8-B497-43A7-AAAD-ACC24FF07A12}" type="pres">
      <dgm:prSet presAssocID="{0E14220E-6794-40BE-BC51-1FDFB4AD08E9}" presName="outerBoxParent" presStyleLbl="node1" presStyleIdx="0" presStyleCnt="3" custLinFactNeighborX="127"/>
      <dgm:spPr/>
    </dgm:pt>
    <dgm:pt modelId="{1E242E04-FF9C-4513-9C45-27F58C190BFF}" type="pres">
      <dgm:prSet presAssocID="{0E14220E-6794-40BE-BC51-1FDFB4AD08E9}" presName="outerBoxChildren" presStyleCnt="0"/>
      <dgm:spPr/>
    </dgm:pt>
    <dgm:pt modelId="{1ADB1D80-BB84-4B33-A988-F58EAF93E1DA}" type="pres">
      <dgm:prSet presAssocID="{C9C1C1E0-FF3C-47B6-A85C-DC45B3AE667F}" presName="oChild" presStyleLbl="fgAcc1" presStyleIdx="0" presStyleCnt="6">
        <dgm:presLayoutVars>
          <dgm:bulletEnabled val="1"/>
        </dgm:presLayoutVars>
      </dgm:prSet>
      <dgm:spPr/>
    </dgm:pt>
    <dgm:pt modelId="{7AE5937C-3605-4C6D-B44B-D4F754A4C7FF}" type="pres">
      <dgm:prSet presAssocID="{F5DDCF20-0F39-4505-99CB-980D9279F231}" presName="outerSibTrans" presStyleCnt="0"/>
      <dgm:spPr/>
    </dgm:pt>
    <dgm:pt modelId="{552C37C8-AD26-4F04-9538-886F73A29921}" type="pres">
      <dgm:prSet presAssocID="{46FFC2A7-BACD-479D-B6A6-83CBAC35ED16}" presName="oChild" presStyleLbl="fgAcc1" presStyleIdx="1" presStyleCnt="6">
        <dgm:presLayoutVars>
          <dgm:bulletEnabled val="1"/>
        </dgm:presLayoutVars>
      </dgm:prSet>
      <dgm:spPr/>
    </dgm:pt>
    <dgm:pt modelId="{4D29174D-7281-4418-A698-CE8F6F30D583}" type="pres">
      <dgm:prSet presAssocID="{0E14220E-6794-40BE-BC51-1FDFB4AD08E9}" presName="middleBox" presStyleCnt="0"/>
      <dgm:spPr/>
    </dgm:pt>
    <dgm:pt modelId="{5D5DED8F-78B8-4F95-8FDB-22B325ECA770}" type="pres">
      <dgm:prSet presAssocID="{0E14220E-6794-40BE-BC51-1FDFB4AD08E9}" presName="middleBoxParent" presStyleLbl="node1" presStyleIdx="1" presStyleCnt="3"/>
      <dgm:spPr/>
    </dgm:pt>
    <dgm:pt modelId="{7B1C41B7-4496-4D9D-A22B-12CEC4255C5D}" type="pres">
      <dgm:prSet presAssocID="{0E14220E-6794-40BE-BC51-1FDFB4AD08E9}" presName="middleBoxChildren" presStyleCnt="0"/>
      <dgm:spPr/>
    </dgm:pt>
    <dgm:pt modelId="{C6AE1095-65DE-46A5-8B81-F7D5C23D9AE0}" type="pres">
      <dgm:prSet presAssocID="{F83F448F-AA79-4A7D-A54B-C1A5911B5F68}" presName="mChild" presStyleLbl="fgAcc1" presStyleIdx="2" presStyleCnt="6" custLinFactY="-1605" custLinFactNeighborY="-100000">
        <dgm:presLayoutVars>
          <dgm:bulletEnabled val="1"/>
        </dgm:presLayoutVars>
      </dgm:prSet>
      <dgm:spPr/>
    </dgm:pt>
    <dgm:pt modelId="{864E0BD5-8C0A-46E6-89BB-105D21BC4A1E}" type="pres">
      <dgm:prSet presAssocID="{3A571F2D-7416-484F-B455-58301B1363D5}" presName="middleSibTrans" presStyleCnt="0"/>
      <dgm:spPr/>
    </dgm:pt>
    <dgm:pt modelId="{3321E2AB-8823-444E-9688-C7EAB66746B1}" type="pres">
      <dgm:prSet presAssocID="{53D7A3AF-F460-46AF-9013-989308E97EDD}" presName="mChild" presStyleLbl="fgAcc1" presStyleIdx="3" presStyleCnt="6" custLinFactY="2669" custLinFactNeighborY="100000">
        <dgm:presLayoutVars>
          <dgm:bulletEnabled val="1"/>
        </dgm:presLayoutVars>
      </dgm:prSet>
      <dgm:spPr/>
    </dgm:pt>
    <dgm:pt modelId="{FA78144A-4390-4E61-BE08-06CEC5C116DB}" type="pres">
      <dgm:prSet presAssocID="{0E14220E-6794-40BE-BC51-1FDFB4AD08E9}" presName="centerBox" presStyleCnt="0"/>
      <dgm:spPr/>
    </dgm:pt>
    <dgm:pt modelId="{D862B015-491C-4FA7-B3ED-BE09F62AA894}" type="pres">
      <dgm:prSet presAssocID="{0E14220E-6794-40BE-BC51-1FDFB4AD08E9}" presName="centerBoxParent" presStyleLbl="node1" presStyleIdx="2" presStyleCnt="3"/>
      <dgm:spPr/>
    </dgm:pt>
    <dgm:pt modelId="{F691B70C-2FCF-41A5-9A01-34804BBDB0CE}" type="pres">
      <dgm:prSet presAssocID="{0E14220E-6794-40BE-BC51-1FDFB4AD08E9}" presName="centerBoxChildren" presStyleCnt="0"/>
      <dgm:spPr/>
    </dgm:pt>
    <dgm:pt modelId="{14F82AE8-E155-4CAD-9BBE-DC4050584072}" type="pres">
      <dgm:prSet presAssocID="{3E93D999-DD41-46DA-A3AD-95F949CA2C4A}" presName="cChild" presStyleLbl="fgAcc1" presStyleIdx="4" presStyleCnt="6">
        <dgm:presLayoutVars>
          <dgm:bulletEnabled val="1"/>
        </dgm:presLayoutVars>
      </dgm:prSet>
      <dgm:spPr/>
    </dgm:pt>
    <dgm:pt modelId="{0E3A54BB-FCA6-40C1-B4F0-87E322423183}" type="pres">
      <dgm:prSet presAssocID="{2EE427F7-4021-45C3-B2DF-EEA70C7C4641}" presName="centerSibTrans" presStyleCnt="0"/>
      <dgm:spPr/>
    </dgm:pt>
    <dgm:pt modelId="{3CC6F00F-EA38-4ECB-ADEC-307A5A57472D}" type="pres">
      <dgm:prSet presAssocID="{4A962E71-E4D4-4773-9958-4733160A904F}" presName="cChild" presStyleLbl="fgAcc1" presStyleIdx="5" presStyleCnt="6">
        <dgm:presLayoutVars>
          <dgm:bulletEnabled val="1"/>
        </dgm:presLayoutVars>
      </dgm:prSet>
      <dgm:spPr/>
    </dgm:pt>
  </dgm:ptLst>
  <dgm:cxnLst>
    <dgm:cxn modelId="{11FBBE07-88DC-4CB3-A285-34D94427149C}" srcId="{85E79ED7-C07C-4487-A3FB-F013A31EF1B4}" destId="{46FFC2A7-BACD-479D-B6A6-83CBAC35ED16}" srcOrd="1" destOrd="0" parTransId="{0B60545B-706D-401A-BF83-329F7B2E6AAB}" sibTransId="{6BAAF341-FAF6-4E08-82AB-37D5D8EBE7B2}"/>
    <dgm:cxn modelId="{C033DD1B-D482-4E5C-886D-8173E5F98E85}" srcId="{A30AC72F-701B-42CB-A5F4-64B11DABC0FA}" destId="{F83F448F-AA79-4A7D-A54B-C1A5911B5F68}" srcOrd="0" destOrd="0" parTransId="{C398D959-1565-4990-B4BD-C8ECDE3283C6}" sibTransId="{3A571F2D-7416-484F-B455-58301B1363D5}"/>
    <dgm:cxn modelId="{72E95726-CCAD-47EA-9B50-3B91D8970CC7}" type="presOf" srcId="{4A962E71-E4D4-4773-9958-4733160A904F}" destId="{3CC6F00F-EA38-4ECB-ADEC-307A5A57472D}" srcOrd="0" destOrd="0" presId="urn:microsoft.com/office/officeart/2005/8/layout/target2"/>
    <dgm:cxn modelId="{B5547B28-4142-41A1-A04B-EA68F99ECF75}" type="presOf" srcId="{53D7A3AF-F460-46AF-9013-989308E97EDD}" destId="{3321E2AB-8823-444E-9688-C7EAB66746B1}" srcOrd="0" destOrd="0" presId="urn:microsoft.com/office/officeart/2005/8/layout/target2"/>
    <dgm:cxn modelId="{0391092D-936C-43AB-8CB4-D3A4F23946C0}" srcId="{A30AC72F-701B-42CB-A5F4-64B11DABC0FA}" destId="{53D7A3AF-F460-46AF-9013-989308E97EDD}" srcOrd="1" destOrd="0" parTransId="{75385820-E991-42EA-8ADB-A6B7F31F5B0B}" sibTransId="{31523C8E-28A7-4107-B6DD-3627F90792D2}"/>
    <dgm:cxn modelId="{451C772E-CD64-4025-84EB-57FB543E0192}" type="presOf" srcId="{46FFC2A7-BACD-479D-B6A6-83CBAC35ED16}" destId="{552C37C8-AD26-4F04-9538-886F73A29921}" srcOrd="0" destOrd="0" presId="urn:microsoft.com/office/officeart/2005/8/layout/target2"/>
    <dgm:cxn modelId="{04C3B134-6D7C-4762-875B-04DF9B237AFB}" srcId="{2BE2BFD4-1FB3-486F-B82A-4CD4F53A0D94}" destId="{4A962E71-E4D4-4773-9958-4733160A904F}" srcOrd="1" destOrd="0" parTransId="{A3C59EFF-B57A-4D40-9D3A-7FD98954A9C1}" sibTransId="{4358BCA0-74AB-4E54-BFB5-725CD67DC1CD}"/>
    <dgm:cxn modelId="{5D0ECD34-2187-4457-B2E3-0E4EE75F2748}" srcId="{0E14220E-6794-40BE-BC51-1FDFB4AD08E9}" destId="{85E79ED7-C07C-4487-A3FB-F013A31EF1B4}" srcOrd="0" destOrd="0" parTransId="{EC5B4939-3EB9-4B85-B661-9E200E608CAD}" sibTransId="{80118177-E37B-4228-9605-69B268EA2792}"/>
    <dgm:cxn modelId="{3BFB0135-2A44-4E83-B140-2D9D87905F38}" type="presOf" srcId="{3E93D999-DD41-46DA-A3AD-95F949CA2C4A}" destId="{14F82AE8-E155-4CAD-9BBE-DC4050584072}" srcOrd="0" destOrd="0" presId="urn:microsoft.com/office/officeart/2005/8/layout/target2"/>
    <dgm:cxn modelId="{2D269236-6C32-420B-AAE3-81F38CD441CB}" srcId="{0E14220E-6794-40BE-BC51-1FDFB4AD08E9}" destId="{2BE2BFD4-1FB3-486F-B82A-4CD4F53A0D94}" srcOrd="2" destOrd="0" parTransId="{7DD82FAC-850B-4521-8487-9179D8DCDB58}" sibTransId="{360A74CA-5C1E-4465-B54B-785D71823615}"/>
    <dgm:cxn modelId="{C0CCDB37-A67B-4633-A7C9-20FE1C07BC29}" srcId="{85E79ED7-C07C-4487-A3FB-F013A31EF1B4}" destId="{C9C1C1E0-FF3C-47B6-A85C-DC45B3AE667F}" srcOrd="0" destOrd="0" parTransId="{847F8D4B-4579-4892-9320-B62D4CB51D34}" sibTransId="{F5DDCF20-0F39-4505-99CB-980D9279F231}"/>
    <dgm:cxn modelId="{92851D39-D6B3-49FF-BE14-BB5ED7E87645}" type="presOf" srcId="{2BE2BFD4-1FB3-486F-B82A-4CD4F53A0D94}" destId="{D862B015-491C-4FA7-B3ED-BE09F62AA894}" srcOrd="0" destOrd="0" presId="urn:microsoft.com/office/officeart/2005/8/layout/target2"/>
    <dgm:cxn modelId="{0F94AC71-FBA7-494E-8D5A-5EED739A7E52}" srcId="{2BE2BFD4-1FB3-486F-B82A-4CD4F53A0D94}" destId="{3E93D999-DD41-46DA-A3AD-95F949CA2C4A}" srcOrd="0" destOrd="0" parTransId="{5DFE3BBA-1BF4-4462-9581-25AB1BAF4885}" sibTransId="{2EE427F7-4021-45C3-B2DF-EEA70C7C4641}"/>
    <dgm:cxn modelId="{BDEE9873-F3D5-41CD-8562-4A0CE330006A}" type="presOf" srcId="{C9C1C1E0-FF3C-47B6-A85C-DC45B3AE667F}" destId="{1ADB1D80-BB84-4B33-A988-F58EAF93E1DA}" srcOrd="0" destOrd="0" presId="urn:microsoft.com/office/officeart/2005/8/layout/target2"/>
    <dgm:cxn modelId="{EA72F85A-E629-4F27-8565-DE9E8FA4EA76}" type="presOf" srcId="{F83F448F-AA79-4A7D-A54B-C1A5911B5F68}" destId="{C6AE1095-65DE-46A5-8B81-F7D5C23D9AE0}" srcOrd="0" destOrd="0" presId="urn:microsoft.com/office/officeart/2005/8/layout/target2"/>
    <dgm:cxn modelId="{BD7DCA82-8999-4965-AF9D-F980C19180EB}" srcId="{0E14220E-6794-40BE-BC51-1FDFB4AD08E9}" destId="{A30AC72F-701B-42CB-A5F4-64B11DABC0FA}" srcOrd="1" destOrd="0" parTransId="{6D2E1CEE-0E09-4FC7-BD66-DF7E27E16B13}" sibTransId="{79F18144-7A14-454B-97E9-55FD8CBB9A0B}"/>
    <dgm:cxn modelId="{A3425686-4025-4D35-8CE1-2C051DD4995B}" type="presOf" srcId="{85E79ED7-C07C-4487-A3FB-F013A31EF1B4}" destId="{B5949EA8-B497-43A7-AAAD-ACC24FF07A12}" srcOrd="0" destOrd="0" presId="urn:microsoft.com/office/officeart/2005/8/layout/target2"/>
    <dgm:cxn modelId="{3EADE394-B70F-444D-A1E8-45A7D4716D5A}" type="presOf" srcId="{0E14220E-6794-40BE-BC51-1FDFB4AD08E9}" destId="{F94882AB-2276-4341-956E-EB41F4E019DD}" srcOrd="0" destOrd="0" presId="urn:microsoft.com/office/officeart/2005/8/layout/target2"/>
    <dgm:cxn modelId="{DC1929CA-4358-4043-9E6C-535045A74886}" type="presOf" srcId="{A30AC72F-701B-42CB-A5F4-64B11DABC0FA}" destId="{5D5DED8F-78B8-4F95-8FDB-22B325ECA770}" srcOrd="0" destOrd="0" presId="urn:microsoft.com/office/officeart/2005/8/layout/target2"/>
    <dgm:cxn modelId="{3C8CA97D-1B44-47D0-A515-3979F50509BC}" type="presParOf" srcId="{F94882AB-2276-4341-956E-EB41F4E019DD}" destId="{D63827CF-F108-4B00-8EAD-1D086C37A3A3}" srcOrd="0" destOrd="0" presId="urn:microsoft.com/office/officeart/2005/8/layout/target2"/>
    <dgm:cxn modelId="{DF5ABCEC-5DDD-4494-A9D2-BE5C56F9ECDC}" type="presParOf" srcId="{D63827CF-F108-4B00-8EAD-1D086C37A3A3}" destId="{B5949EA8-B497-43A7-AAAD-ACC24FF07A12}" srcOrd="0" destOrd="0" presId="urn:microsoft.com/office/officeart/2005/8/layout/target2"/>
    <dgm:cxn modelId="{1862DBA6-E883-4A7F-ADD6-D137EAC8CC69}" type="presParOf" srcId="{D63827CF-F108-4B00-8EAD-1D086C37A3A3}" destId="{1E242E04-FF9C-4513-9C45-27F58C190BFF}" srcOrd="1" destOrd="0" presId="urn:microsoft.com/office/officeart/2005/8/layout/target2"/>
    <dgm:cxn modelId="{A99A7E31-61A9-4873-8683-2C4C55500955}" type="presParOf" srcId="{1E242E04-FF9C-4513-9C45-27F58C190BFF}" destId="{1ADB1D80-BB84-4B33-A988-F58EAF93E1DA}" srcOrd="0" destOrd="0" presId="urn:microsoft.com/office/officeart/2005/8/layout/target2"/>
    <dgm:cxn modelId="{2ACC5766-A5AD-4998-A32A-40B3A846CAF0}" type="presParOf" srcId="{1E242E04-FF9C-4513-9C45-27F58C190BFF}" destId="{7AE5937C-3605-4C6D-B44B-D4F754A4C7FF}" srcOrd="1" destOrd="0" presId="urn:microsoft.com/office/officeart/2005/8/layout/target2"/>
    <dgm:cxn modelId="{996F8EAB-99C5-47C5-8FFB-F38F90F88010}" type="presParOf" srcId="{1E242E04-FF9C-4513-9C45-27F58C190BFF}" destId="{552C37C8-AD26-4F04-9538-886F73A29921}" srcOrd="2" destOrd="0" presId="urn:microsoft.com/office/officeart/2005/8/layout/target2"/>
    <dgm:cxn modelId="{62DDA853-4DD5-4B6F-B42F-AF18BD0FFB98}" type="presParOf" srcId="{F94882AB-2276-4341-956E-EB41F4E019DD}" destId="{4D29174D-7281-4418-A698-CE8F6F30D583}" srcOrd="1" destOrd="0" presId="urn:microsoft.com/office/officeart/2005/8/layout/target2"/>
    <dgm:cxn modelId="{E8FFF806-E49D-4B70-A05B-E09EE1B752A6}" type="presParOf" srcId="{4D29174D-7281-4418-A698-CE8F6F30D583}" destId="{5D5DED8F-78B8-4F95-8FDB-22B325ECA770}" srcOrd="0" destOrd="0" presId="urn:microsoft.com/office/officeart/2005/8/layout/target2"/>
    <dgm:cxn modelId="{15BD6406-CAD7-4D35-AE73-9E2B9B547E41}" type="presParOf" srcId="{4D29174D-7281-4418-A698-CE8F6F30D583}" destId="{7B1C41B7-4496-4D9D-A22B-12CEC4255C5D}" srcOrd="1" destOrd="0" presId="urn:microsoft.com/office/officeart/2005/8/layout/target2"/>
    <dgm:cxn modelId="{23E05B77-F40F-41CC-BB91-22A729116F8B}" type="presParOf" srcId="{7B1C41B7-4496-4D9D-A22B-12CEC4255C5D}" destId="{C6AE1095-65DE-46A5-8B81-F7D5C23D9AE0}" srcOrd="0" destOrd="0" presId="urn:microsoft.com/office/officeart/2005/8/layout/target2"/>
    <dgm:cxn modelId="{81BE082F-91A7-4F4B-AD2B-7C4370AB9349}" type="presParOf" srcId="{7B1C41B7-4496-4D9D-A22B-12CEC4255C5D}" destId="{864E0BD5-8C0A-46E6-89BB-105D21BC4A1E}" srcOrd="1" destOrd="0" presId="urn:microsoft.com/office/officeart/2005/8/layout/target2"/>
    <dgm:cxn modelId="{82790239-715F-4E2D-9746-2B4771FC1CCC}" type="presParOf" srcId="{7B1C41B7-4496-4D9D-A22B-12CEC4255C5D}" destId="{3321E2AB-8823-444E-9688-C7EAB66746B1}" srcOrd="2" destOrd="0" presId="urn:microsoft.com/office/officeart/2005/8/layout/target2"/>
    <dgm:cxn modelId="{0F66D874-175E-4834-B5DD-4B004FC48DC0}" type="presParOf" srcId="{F94882AB-2276-4341-956E-EB41F4E019DD}" destId="{FA78144A-4390-4E61-BE08-06CEC5C116DB}" srcOrd="2" destOrd="0" presId="urn:microsoft.com/office/officeart/2005/8/layout/target2"/>
    <dgm:cxn modelId="{67E67FEA-8A6A-4042-84BD-83DA3C8743B3}" type="presParOf" srcId="{FA78144A-4390-4E61-BE08-06CEC5C116DB}" destId="{D862B015-491C-4FA7-B3ED-BE09F62AA894}" srcOrd="0" destOrd="0" presId="urn:microsoft.com/office/officeart/2005/8/layout/target2"/>
    <dgm:cxn modelId="{74A6762D-9E92-4FCB-84D2-DF384E2CD54D}" type="presParOf" srcId="{FA78144A-4390-4E61-BE08-06CEC5C116DB}" destId="{F691B70C-2FCF-41A5-9A01-34804BBDB0CE}" srcOrd="1" destOrd="0" presId="urn:microsoft.com/office/officeart/2005/8/layout/target2"/>
    <dgm:cxn modelId="{6C7C4EC0-3813-47F8-B468-A378D74BE0FA}" type="presParOf" srcId="{F691B70C-2FCF-41A5-9A01-34804BBDB0CE}" destId="{14F82AE8-E155-4CAD-9BBE-DC4050584072}" srcOrd="0" destOrd="0" presId="urn:microsoft.com/office/officeart/2005/8/layout/target2"/>
    <dgm:cxn modelId="{FD6ACBCB-AB79-4A30-B9EE-B7085C950A17}" type="presParOf" srcId="{F691B70C-2FCF-41A5-9A01-34804BBDB0CE}" destId="{0E3A54BB-FCA6-40C1-B4F0-87E322423183}" srcOrd="1" destOrd="0" presId="urn:microsoft.com/office/officeart/2005/8/layout/target2"/>
    <dgm:cxn modelId="{8918EE6C-6793-4DDD-A4EB-946A87EE4A39}" type="presParOf" srcId="{F691B70C-2FCF-41A5-9A01-34804BBDB0CE}" destId="{3CC6F00F-EA38-4ECB-ADEC-307A5A57472D}"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49EA8-B497-43A7-AAAD-ACC24FF07A12}">
      <dsp:nvSpPr>
        <dsp:cNvPr id="0" name=""/>
        <dsp:cNvSpPr/>
      </dsp:nvSpPr>
      <dsp:spPr>
        <a:xfrm>
          <a:off x="0" y="0"/>
          <a:ext cx="5562600" cy="3546001"/>
        </a:xfrm>
        <a:prstGeom prst="roundRect">
          <a:avLst>
            <a:gd name="adj" fmla="val 8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2752091" numCol="1" spcCol="1270" anchor="t" anchorCtr="0">
          <a:noAutofit/>
        </a:bodyPr>
        <a:lstStyle/>
        <a:p>
          <a:pPr marL="0" lvl="0" indent="0" algn="l" defTabSz="1289050">
            <a:lnSpc>
              <a:spcPct val="90000"/>
            </a:lnSpc>
            <a:spcBef>
              <a:spcPct val="0"/>
            </a:spcBef>
            <a:spcAft>
              <a:spcPct val="35000"/>
            </a:spcAft>
            <a:buNone/>
          </a:pPr>
          <a:r>
            <a:rPr lang="en-GB" sz="2900" kern="1200">
              <a:solidFill>
                <a:srgbClr val="C81919"/>
              </a:solidFill>
              <a:highlight>
                <a:srgbClr val="FFFFFF"/>
              </a:highlight>
            </a:rPr>
            <a:t>Main Algorithm </a:t>
          </a:r>
          <a:endParaRPr lang="LID4096" sz="2900" kern="1200">
            <a:solidFill>
              <a:srgbClr val="C81919"/>
            </a:solidFill>
            <a:highlight>
              <a:srgbClr val="FFFFFF"/>
            </a:highlight>
          </a:endParaRPr>
        </a:p>
      </dsp:txBody>
      <dsp:txXfrm>
        <a:off x="88280" y="88280"/>
        <a:ext cx="5386040" cy="3369441"/>
      </dsp:txXfrm>
    </dsp:sp>
    <dsp:sp modelId="{1ADB1D80-BB84-4B33-A988-F58EAF93E1DA}">
      <dsp:nvSpPr>
        <dsp:cNvPr id="0" name=""/>
        <dsp:cNvSpPr/>
      </dsp:nvSpPr>
      <dsp:spPr>
        <a:xfrm>
          <a:off x="139065" y="886500"/>
          <a:ext cx="834390" cy="122049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Referee</a:t>
          </a:r>
        </a:p>
        <a:p>
          <a:pPr marL="0" lvl="0" indent="0" algn="ctr" defTabSz="577850">
            <a:lnSpc>
              <a:spcPct val="90000"/>
            </a:lnSpc>
            <a:spcBef>
              <a:spcPct val="0"/>
            </a:spcBef>
            <a:spcAft>
              <a:spcPct val="35000"/>
            </a:spcAft>
            <a:buNone/>
          </a:pPr>
          <a:r>
            <a:rPr lang="en-GB" sz="1300" kern="1200"/>
            <a:t>Input</a:t>
          </a:r>
          <a:endParaRPr lang="LID4096" sz="1300" kern="1200"/>
        </a:p>
      </dsp:txBody>
      <dsp:txXfrm>
        <a:off x="164725" y="912160"/>
        <a:ext cx="783070" cy="1169176"/>
      </dsp:txXfrm>
    </dsp:sp>
    <dsp:sp modelId="{552C37C8-AD26-4F04-9538-886F73A29921}">
      <dsp:nvSpPr>
        <dsp:cNvPr id="0" name=""/>
        <dsp:cNvSpPr/>
      </dsp:nvSpPr>
      <dsp:spPr>
        <a:xfrm>
          <a:off x="139065" y="2148023"/>
          <a:ext cx="834390" cy="122049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err="1"/>
            <a:t>OptiTrack</a:t>
          </a:r>
          <a:endParaRPr lang="LID4096" sz="1300" kern="1200"/>
        </a:p>
      </dsp:txBody>
      <dsp:txXfrm>
        <a:off x="164725" y="2173683"/>
        <a:ext cx="783070" cy="1169176"/>
      </dsp:txXfrm>
    </dsp:sp>
    <dsp:sp modelId="{5D5DED8F-78B8-4F95-8FDB-22B325ECA770}">
      <dsp:nvSpPr>
        <dsp:cNvPr id="0" name=""/>
        <dsp:cNvSpPr/>
      </dsp:nvSpPr>
      <dsp:spPr>
        <a:xfrm>
          <a:off x="1112520" y="886500"/>
          <a:ext cx="4311015" cy="2482200"/>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576197" numCol="1" spcCol="1270" anchor="t" anchorCtr="0">
          <a:noAutofit/>
        </a:bodyPr>
        <a:lstStyle/>
        <a:p>
          <a:pPr marL="0" lvl="0" indent="0" algn="l" defTabSz="1289050">
            <a:lnSpc>
              <a:spcPct val="90000"/>
            </a:lnSpc>
            <a:spcBef>
              <a:spcPct val="0"/>
            </a:spcBef>
            <a:spcAft>
              <a:spcPct val="35000"/>
            </a:spcAft>
            <a:buNone/>
          </a:pPr>
          <a:r>
            <a:rPr lang="en-GB" sz="2900" kern="1200">
              <a:solidFill>
                <a:srgbClr val="C81919"/>
              </a:solidFill>
              <a:highlight>
                <a:srgbClr val="FFFFFF"/>
              </a:highlight>
            </a:rPr>
            <a:t>Decision Algorithm</a:t>
          </a:r>
          <a:endParaRPr lang="LID4096" sz="2900" kern="1200">
            <a:solidFill>
              <a:srgbClr val="C81919"/>
            </a:solidFill>
            <a:highlight>
              <a:srgbClr val="FFFFFF"/>
            </a:highlight>
          </a:endParaRPr>
        </a:p>
      </dsp:txBody>
      <dsp:txXfrm>
        <a:off x="1188856" y="962836"/>
        <a:ext cx="4158343" cy="2329528"/>
      </dsp:txXfrm>
    </dsp:sp>
    <dsp:sp modelId="{C6AE1095-65DE-46A5-8B81-F7D5C23D9AE0}">
      <dsp:nvSpPr>
        <dsp:cNvPr id="0" name=""/>
        <dsp:cNvSpPr/>
      </dsp:nvSpPr>
      <dsp:spPr>
        <a:xfrm>
          <a:off x="1220295" y="1703655"/>
          <a:ext cx="862203" cy="69272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Touch Detection</a:t>
          </a:r>
          <a:endParaRPr lang="LID4096" sz="1300" kern="1200"/>
        </a:p>
      </dsp:txBody>
      <dsp:txXfrm>
        <a:off x="1241599" y="1724959"/>
        <a:ext cx="819595" cy="650117"/>
      </dsp:txXfrm>
    </dsp:sp>
    <dsp:sp modelId="{3321E2AB-8823-444E-9688-C7EAB66746B1}">
      <dsp:nvSpPr>
        <dsp:cNvPr id="0" name=""/>
        <dsp:cNvSpPr/>
      </dsp:nvSpPr>
      <dsp:spPr>
        <a:xfrm>
          <a:off x="1220295" y="2547479"/>
          <a:ext cx="862203" cy="692725"/>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BOOP</a:t>
          </a:r>
          <a:endParaRPr lang="LID4096" sz="1300" kern="1200"/>
        </a:p>
      </dsp:txBody>
      <dsp:txXfrm>
        <a:off x="1241599" y="2568783"/>
        <a:ext cx="819595" cy="650117"/>
      </dsp:txXfrm>
    </dsp:sp>
    <dsp:sp modelId="{D862B015-491C-4FA7-B3ED-BE09F62AA894}">
      <dsp:nvSpPr>
        <dsp:cNvPr id="0" name=""/>
        <dsp:cNvSpPr/>
      </dsp:nvSpPr>
      <dsp:spPr>
        <a:xfrm>
          <a:off x="2197227" y="1773000"/>
          <a:ext cx="3087243" cy="1418400"/>
        </a:xfrm>
        <a:prstGeom prst="roundRect">
          <a:avLst>
            <a:gd name="adj" fmla="val 10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800608" numCol="1" spcCol="1270" anchor="t" anchorCtr="0">
          <a:noAutofit/>
        </a:bodyPr>
        <a:lstStyle/>
        <a:p>
          <a:pPr marL="0" lvl="0" indent="0" algn="l" defTabSz="1289050">
            <a:lnSpc>
              <a:spcPct val="90000"/>
            </a:lnSpc>
            <a:spcBef>
              <a:spcPct val="0"/>
            </a:spcBef>
            <a:spcAft>
              <a:spcPct val="35000"/>
            </a:spcAft>
            <a:buNone/>
          </a:pPr>
          <a:r>
            <a:rPr lang="en-GB" sz="2900" kern="1200">
              <a:solidFill>
                <a:srgbClr val="C81919"/>
              </a:solidFill>
              <a:highlight>
                <a:srgbClr val="FFFFFF"/>
              </a:highlight>
            </a:rPr>
            <a:t>User Interface</a:t>
          </a:r>
          <a:endParaRPr lang="LID4096" sz="2900" kern="1200">
            <a:solidFill>
              <a:srgbClr val="C81919"/>
            </a:solidFill>
            <a:highlight>
              <a:srgbClr val="FFFFFF"/>
            </a:highlight>
          </a:endParaRPr>
        </a:p>
      </dsp:txBody>
      <dsp:txXfrm>
        <a:off x="2240848" y="1816621"/>
        <a:ext cx="3000001" cy="1331158"/>
      </dsp:txXfrm>
    </dsp:sp>
    <dsp:sp modelId="{14F82AE8-E155-4CAD-9BBE-DC4050584072}">
      <dsp:nvSpPr>
        <dsp:cNvPr id="0" name=""/>
        <dsp:cNvSpPr/>
      </dsp:nvSpPr>
      <dsp:spPr>
        <a:xfrm>
          <a:off x="2274408" y="2411280"/>
          <a:ext cx="1444959" cy="63828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Decision</a:t>
          </a:r>
          <a:endParaRPr lang="LID4096" sz="1300" kern="1200"/>
        </a:p>
      </dsp:txBody>
      <dsp:txXfrm>
        <a:off x="2294037" y="2430909"/>
        <a:ext cx="1405701" cy="599022"/>
      </dsp:txXfrm>
    </dsp:sp>
    <dsp:sp modelId="{3CC6F00F-EA38-4ECB-ADEC-307A5A57472D}">
      <dsp:nvSpPr>
        <dsp:cNvPr id="0" name=""/>
        <dsp:cNvSpPr/>
      </dsp:nvSpPr>
      <dsp:spPr>
        <a:xfrm>
          <a:off x="3760475" y="2411280"/>
          <a:ext cx="1444959" cy="63828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a:t>Proof</a:t>
          </a:r>
          <a:endParaRPr lang="LID4096" sz="1300" kern="1200"/>
        </a:p>
      </dsp:txBody>
      <dsp:txXfrm>
        <a:off x="3780104" y="2430909"/>
        <a:ext cx="1405701" cy="599022"/>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23/03/2024</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‹nr.›</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fld id="{AA799BBE-B871-48D7-983C-C0B1D7156DCD}" type="slidenum">
              <a:rPr lang="en-GB" smtClean="0"/>
              <a:t>1</a:t>
            </a:fld>
            <a:endParaRPr lang="en-GB"/>
          </a:p>
        </p:txBody>
      </p:sp>
    </p:spTree>
    <p:extLst>
      <p:ext uri="{BB962C8B-B14F-4D97-AF65-F5344CB8AC3E}">
        <p14:creationId xmlns:p14="http://schemas.microsoft.com/office/powerpoint/2010/main" val="219691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4BFD-EB7A-CDDC-0E6B-4C3DEF5C2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7EA9-98A1-6DF2-9212-F2805508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F1933-C6C1-F4D0-59DE-1B31E4215D62}"/>
              </a:ext>
            </a:extLst>
          </p:cNvPr>
          <p:cNvSpPr>
            <a:spLocks noGrp="1"/>
          </p:cNvSpPr>
          <p:nvPr>
            <p:ph type="body" idx="1"/>
          </p:nvPr>
        </p:nvSpPr>
        <p:spPr/>
        <p:txBody>
          <a:bodyPr/>
          <a:lstStyle/>
          <a:p>
            <a:r>
              <a:rPr lang="en-US"/>
              <a:t>Deniz?</a:t>
            </a:r>
            <a:endParaRPr lang="en-NL"/>
          </a:p>
        </p:txBody>
      </p:sp>
      <p:sp>
        <p:nvSpPr>
          <p:cNvPr id="4" name="Slide Number Placeholder 3">
            <a:extLst>
              <a:ext uri="{FF2B5EF4-FFF2-40B4-BE49-F238E27FC236}">
                <a16:creationId xmlns:a16="http://schemas.microsoft.com/office/drawing/2014/main" id="{1FE087AA-44F5-F8D3-15C8-E47C4180161E}"/>
              </a:ext>
            </a:extLst>
          </p:cNvPr>
          <p:cNvSpPr>
            <a:spLocks noGrp="1"/>
          </p:cNvSpPr>
          <p:nvPr>
            <p:ph type="sldNum" sz="quarter" idx="5"/>
          </p:nvPr>
        </p:nvSpPr>
        <p:spPr/>
        <p:txBody>
          <a:bodyPr/>
          <a:lstStyle/>
          <a:p>
            <a:fld id="{AA799BBE-B871-48D7-983C-C0B1D7156DCD}" type="slidenum">
              <a:rPr lang="en-GB" smtClean="0"/>
              <a:t>14</a:t>
            </a:fld>
            <a:endParaRPr lang="en-GB"/>
          </a:p>
        </p:txBody>
      </p:sp>
    </p:spTree>
    <p:extLst>
      <p:ext uri="{BB962C8B-B14F-4D97-AF65-F5344CB8AC3E}">
        <p14:creationId xmlns:p14="http://schemas.microsoft.com/office/powerpoint/2010/main" val="3041590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4BFD-EB7A-CDDC-0E6B-4C3DEF5C2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7EA9-98A1-6DF2-9212-F2805508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F1933-C6C1-F4D0-59DE-1B31E4215D62}"/>
              </a:ext>
            </a:extLst>
          </p:cNvPr>
          <p:cNvSpPr>
            <a:spLocks noGrp="1"/>
          </p:cNvSpPr>
          <p:nvPr>
            <p:ph type="body" idx="1"/>
          </p:nvPr>
        </p:nvSpPr>
        <p:spPr/>
        <p:txBody>
          <a:bodyPr/>
          <a:lstStyle/>
          <a:p>
            <a:r>
              <a:rPr lang="en-US"/>
              <a:t>Deniz?</a:t>
            </a:r>
            <a:endParaRPr lang="en-NL"/>
          </a:p>
        </p:txBody>
      </p:sp>
      <p:sp>
        <p:nvSpPr>
          <p:cNvPr id="4" name="Slide Number Placeholder 3">
            <a:extLst>
              <a:ext uri="{FF2B5EF4-FFF2-40B4-BE49-F238E27FC236}">
                <a16:creationId xmlns:a16="http://schemas.microsoft.com/office/drawing/2014/main" id="{1FE087AA-44F5-F8D3-15C8-E47C4180161E}"/>
              </a:ext>
            </a:extLst>
          </p:cNvPr>
          <p:cNvSpPr>
            <a:spLocks noGrp="1"/>
          </p:cNvSpPr>
          <p:nvPr>
            <p:ph type="sldNum" sz="quarter" idx="5"/>
          </p:nvPr>
        </p:nvSpPr>
        <p:spPr/>
        <p:txBody>
          <a:bodyPr/>
          <a:lstStyle/>
          <a:p>
            <a:fld id="{AA799BBE-B871-48D7-983C-C0B1D7156DCD}" type="slidenum">
              <a:rPr lang="en-GB" smtClean="0"/>
              <a:t>15</a:t>
            </a:fld>
            <a:endParaRPr lang="en-GB"/>
          </a:p>
        </p:txBody>
      </p:sp>
    </p:spTree>
    <p:extLst>
      <p:ext uri="{BB962C8B-B14F-4D97-AF65-F5344CB8AC3E}">
        <p14:creationId xmlns:p14="http://schemas.microsoft.com/office/powerpoint/2010/main" val="210367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429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4BFD-EB7A-CDDC-0E6B-4C3DEF5C2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7EA9-98A1-6DF2-9212-F2805508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F1933-C6C1-F4D0-59DE-1B31E4215D62}"/>
              </a:ext>
            </a:extLst>
          </p:cNvPr>
          <p:cNvSpPr>
            <a:spLocks noGrp="1"/>
          </p:cNvSpPr>
          <p:nvPr>
            <p:ph type="body" idx="1"/>
          </p:nvPr>
        </p:nvSpPr>
        <p:spPr/>
        <p:txBody>
          <a:bodyPr/>
          <a:lstStyle/>
          <a:p>
            <a:r>
              <a:rPr lang="en-US"/>
              <a:t>Deniz?</a:t>
            </a:r>
            <a:endParaRPr lang="en-NL"/>
          </a:p>
        </p:txBody>
      </p:sp>
      <p:sp>
        <p:nvSpPr>
          <p:cNvPr id="4" name="Slide Number Placeholder 3">
            <a:extLst>
              <a:ext uri="{FF2B5EF4-FFF2-40B4-BE49-F238E27FC236}">
                <a16:creationId xmlns:a16="http://schemas.microsoft.com/office/drawing/2014/main" id="{1FE087AA-44F5-F8D3-15C8-E47C4180161E}"/>
              </a:ext>
            </a:extLst>
          </p:cNvPr>
          <p:cNvSpPr>
            <a:spLocks noGrp="1"/>
          </p:cNvSpPr>
          <p:nvPr>
            <p:ph type="sldNum" sz="quarter" idx="5"/>
          </p:nvPr>
        </p:nvSpPr>
        <p:spPr/>
        <p:txBody>
          <a:bodyPr/>
          <a:lstStyle/>
          <a:p>
            <a:fld id="{AA799BBE-B871-48D7-983C-C0B1D7156DCD}" type="slidenum">
              <a:rPr lang="en-GB" smtClean="0"/>
              <a:t>19</a:t>
            </a:fld>
            <a:endParaRPr lang="en-GB"/>
          </a:p>
        </p:txBody>
      </p:sp>
    </p:spTree>
    <p:extLst>
      <p:ext uri="{BB962C8B-B14F-4D97-AF65-F5344CB8AC3E}">
        <p14:creationId xmlns:p14="http://schemas.microsoft.com/office/powerpoint/2010/main" val="406916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4BFD-EB7A-CDDC-0E6B-4C3DEF5C2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7EA9-98A1-6DF2-9212-F2805508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F1933-C6C1-F4D0-59DE-1B31E4215D62}"/>
              </a:ext>
            </a:extLst>
          </p:cNvPr>
          <p:cNvSpPr>
            <a:spLocks noGrp="1"/>
          </p:cNvSpPr>
          <p:nvPr>
            <p:ph type="body" idx="1"/>
          </p:nvPr>
        </p:nvSpPr>
        <p:spPr/>
        <p:txBody>
          <a:bodyPr/>
          <a:lstStyle/>
          <a:p>
            <a:r>
              <a:rPr lang="en-US"/>
              <a:t>Deniz?</a:t>
            </a:r>
            <a:endParaRPr lang="en-NL"/>
          </a:p>
        </p:txBody>
      </p:sp>
      <p:sp>
        <p:nvSpPr>
          <p:cNvPr id="4" name="Slide Number Placeholder 3">
            <a:extLst>
              <a:ext uri="{FF2B5EF4-FFF2-40B4-BE49-F238E27FC236}">
                <a16:creationId xmlns:a16="http://schemas.microsoft.com/office/drawing/2014/main" id="{1FE087AA-44F5-F8D3-15C8-E47C4180161E}"/>
              </a:ext>
            </a:extLst>
          </p:cNvPr>
          <p:cNvSpPr>
            <a:spLocks noGrp="1"/>
          </p:cNvSpPr>
          <p:nvPr>
            <p:ph type="sldNum" sz="quarter" idx="5"/>
          </p:nvPr>
        </p:nvSpPr>
        <p:spPr/>
        <p:txBody>
          <a:bodyPr/>
          <a:lstStyle/>
          <a:p>
            <a:fld id="{AA799BBE-B871-48D7-983C-C0B1D7156DCD}" type="slidenum">
              <a:rPr lang="en-GB" smtClean="0"/>
              <a:t>20</a:t>
            </a:fld>
            <a:endParaRPr lang="en-GB"/>
          </a:p>
        </p:txBody>
      </p:sp>
    </p:spTree>
    <p:extLst>
      <p:ext uri="{BB962C8B-B14F-4D97-AF65-F5344CB8AC3E}">
        <p14:creationId xmlns:p14="http://schemas.microsoft.com/office/powerpoint/2010/main" val="3516205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81CB1-0D28-27D4-676D-36CDCB570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3F53E-710E-CD95-DB65-376812988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F9B99-EAA3-8E34-870F-755EBD3007D3}"/>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7AF95149-99BF-9AD3-09E5-E466066675B0}"/>
              </a:ext>
            </a:extLst>
          </p:cNvPr>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172485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cs typeface="Calibri"/>
              </a:rPr>
              <a:t>In this section, I will discuss how we've integrated the subsystems explained by my teammate as well as how we validated this system, including our results and findings.</a:t>
            </a:r>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599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cs typeface="Calibri"/>
              </a:rPr>
              <a:t>The main algorithm of the system utilizes two types of information as input. The game situation from the referee, in other words if the game is paused or played through UI, and the location of ball and robots from </a:t>
            </a:r>
            <a:r>
              <a:rPr lang="en-NL" err="1">
                <a:cs typeface="Calibri"/>
              </a:rPr>
              <a:t>optitrack</a:t>
            </a:r>
            <a:r>
              <a:rPr lang="en-NL">
                <a:cs typeface="Calibri"/>
              </a:rPr>
              <a:t> through a livestream.</a:t>
            </a:r>
          </a:p>
          <a:p>
            <a:r>
              <a:rPr lang="en-NL">
                <a:cs typeface="Calibri"/>
              </a:rPr>
              <a:t>The system then investigates these inputs to come up with two factors in its final decision: if the ball is out of play/field and if the ball is touched by any robot.</a:t>
            </a:r>
          </a:p>
          <a:p>
            <a:r>
              <a:rPr lang="en-NL">
                <a:cs typeface="Calibri"/>
              </a:rPr>
              <a:t>Making these investigations, the system finally decides: if the ball is out of play, which team last touched it by tracking back the touch data and their corresponding timestamps. </a:t>
            </a:r>
          </a:p>
          <a:p>
            <a:r>
              <a:rPr lang="en-NL">
                <a:cs typeface="Calibri"/>
              </a:rPr>
              <a:t>Finally, through a user interface, the system shows its decision to the referee, and if asked, it shows the proof as well.</a:t>
            </a:r>
          </a:p>
          <a:p>
            <a:r>
              <a:rPr lang="en-NL">
                <a:cs typeface="Calibri"/>
              </a:rPr>
              <a:t>One big advantage of our system is that it can be readily used in the matches taking place in tech united field currently, it utilizes the real-time data and has a complete flow of decision making. Also, the system continues getting input and making decisions once the referee give the input to it about game continue.</a:t>
            </a:r>
          </a:p>
          <a:p>
            <a:endParaRPr lang="en-NL">
              <a:cs typeface="Calibri"/>
            </a:endParaRPr>
          </a:p>
          <a:p>
            <a:endParaRPr lang="en-NL">
              <a:cs typeface="Calibri"/>
            </a:endParaRPr>
          </a:p>
          <a:p>
            <a:endParaRPr lang="en-NL">
              <a:cs typeface="Calibri"/>
            </a:endParaRPr>
          </a:p>
          <a:p>
            <a:endParaRPr lang="en-NL">
              <a:cs typeface="Calibri"/>
            </a:endParaRPr>
          </a:p>
        </p:txBody>
      </p:sp>
      <p:sp>
        <p:nvSpPr>
          <p:cNvPr id="4" name="Slide Number Placeholder 3"/>
          <p:cNvSpPr>
            <a:spLocks noGrp="1"/>
          </p:cNvSpPr>
          <p:nvPr>
            <p:ph type="sldNum" sz="quarter" idx="5"/>
          </p:nvPr>
        </p:nvSpPr>
        <p:spPr/>
        <p:txBody>
          <a:bodyPr/>
          <a:lstStyle/>
          <a:p>
            <a:fld id="{AA799BBE-B871-48D7-983C-C0B1D7156DCD}" type="slidenum">
              <a:rPr lang="en-GB" smtClean="0"/>
              <a:t>23</a:t>
            </a:fld>
            <a:endParaRPr lang="en-GB"/>
          </a:p>
        </p:txBody>
      </p:sp>
    </p:spTree>
    <p:extLst>
      <p:ext uri="{BB962C8B-B14F-4D97-AF65-F5344CB8AC3E}">
        <p14:creationId xmlns:p14="http://schemas.microsoft.com/office/powerpoint/2010/main" val="420518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cs typeface="Calibri"/>
              </a:rPr>
              <a:t>We have utilized the tech united field to validate our system through 2 vs 2 example matches between robots. We've invited human referees and used our system at the same time.</a:t>
            </a:r>
          </a:p>
          <a:p>
            <a:r>
              <a:rPr lang="en-NL">
                <a:cs typeface="Calibri"/>
              </a:rPr>
              <a:t>We've recorded decisions made by the human referees and our system to be used for analysis. During these matches, we didn't have a conflict between human referee decisions. For having a ground truth, since we didn't want to base it on neither our system's or human referees' decision, we've recorded the matches with surveillance cameras from different angles and investigated the results through them. There also wasn't a conflicting decision. </a:t>
            </a:r>
            <a:endParaRPr lang="en-NL">
              <a:ea typeface="Calibri"/>
              <a:cs typeface="Calibri"/>
            </a:endParaRPr>
          </a:p>
          <a:p>
            <a:endParaRPr lang="en-NL">
              <a:cs typeface="Calibri"/>
            </a:endParaRPr>
          </a:p>
          <a:p>
            <a:r>
              <a:rPr lang="en-NL">
                <a:cs typeface="Calibri"/>
              </a:rPr>
              <a:t>Our system showed better than 1 second decision time in average which fulfilled our requirement.</a:t>
            </a:r>
            <a:endParaRPr lang="en-NL"/>
          </a:p>
          <a:p>
            <a:endParaRPr lang="en-NL">
              <a:cs typeface="Calibri"/>
            </a:endParaRPr>
          </a:p>
          <a:p>
            <a:r>
              <a:rPr lang="en-NL">
                <a:cs typeface="Calibri"/>
              </a:rPr>
              <a:t>As for the results, we collected 46 samples where 3 of them were edge cases. For defining the edge cases, we took the feedback of referees, asking them the cases where it was difficult for them to make a decision.</a:t>
            </a:r>
            <a:endParaRPr lang="en-NL">
              <a:ea typeface="Calibri"/>
              <a:cs typeface="Calibri"/>
            </a:endParaRPr>
          </a:p>
          <a:p>
            <a:endParaRPr lang="en-NL">
              <a:cs typeface="Calibri"/>
            </a:endParaRPr>
          </a:p>
          <a:p>
            <a:r>
              <a:rPr lang="en-NL">
                <a:cs typeface="Calibri"/>
              </a:rPr>
              <a:t>Overall, our system showed 80.4% accuracy with a confidence interval of 73%. We've created a confusion matrix by looking at where actual decision should be and what our system decided and calculated an F1 score of 0.89 which was considered decent from our angle. </a:t>
            </a:r>
            <a:endParaRPr lang="en-NL">
              <a:ea typeface="Calibri"/>
              <a:cs typeface="Calibri"/>
            </a:endParaRPr>
          </a:p>
          <a:p>
            <a:endParaRPr lang="en-NL">
              <a:cs typeface="Calibri"/>
            </a:endParaRPr>
          </a:p>
          <a:p>
            <a:r>
              <a:rPr lang="en-NL">
                <a:cs typeface="Calibri"/>
              </a:rPr>
              <a:t>The accuracy of multiple human referees during our validation matches were 97.8%. This showed that our current system isn't better than combined decision of multiple referees. Our system made correct decision in 2 out of 3 edge cases during validation, but unfortunately 3 samples are too little to make a certain conclusion. We wanted the validation to be as close to as a real match possible so we didn't manipulate the robots in the matching process, resulting in less edge cases.</a:t>
            </a:r>
            <a:endParaRPr lang="en-NL">
              <a:ea typeface="Calibri"/>
              <a:cs typeface="Calibri"/>
            </a:endParaRPr>
          </a:p>
          <a:p>
            <a:endParaRPr lang="en-NL">
              <a:cs typeface="Calibri"/>
            </a:endParaRPr>
          </a:p>
          <a:p>
            <a:r>
              <a:rPr lang="en-NL">
                <a:cs typeface="Calibri"/>
              </a:rPr>
              <a:t>In one case out of 46 though, our system detected a ball out of play which wasn't detected by the human referees.</a:t>
            </a:r>
            <a:endParaRPr lang="en-NL">
              <a:ea typeface="Calibri"/>
              <a:cs typeface="Calibri"/>
            </a:endParaRPr>
          </a:p>
          <a:p>
            <a:endParaRPr lang="en-NL">
              <a:cs typeface="Calibri"/>
            </a:endParaRPr>
          </a:p>
          <a:p>
            <a:r>
              <a:rPr lang="en-NL">
                <a:cs typeface="Calibri"/>
              </a:rPr>
              <a:t>Unfortunately, we had some limitations during our validation. The </a:t>
            </a:r>
            <a:r>
              <a:rPr lang="en-NL" err="1">
                <a:cs typeface="Calibri"/>
              </a:rPr>
              <a:t>optitrack's</a:t>
            </a:r>
            <a:r>
              <a:rPr lang="en-NL">
                <a:cs typeface="Calibri"/>
              </a:rPr>
              <a:t> sensor system wasn't covering the whole field. As seen from the images, it went approximately as far as the red lines drawn. This resulted in two scenarios, firstly our system couldn't detect the location of robots or the ball while they were in that area and considered they stayed in their last detected location. Secondly, we had to discard all cases when the ball was out of field when it wasn't in the detected area. Also, in some cases, if any robot was out of detection, this created a wrong decision for our system. </a:t>
            </a:r>
            <a:endParaRPr lang="en-NL">
              <a:ea typeface="Calibri"/>
              <a:cs typeface="Calibri"/>
            </a:endParaRPr>
          </a:p>
          <a:p>
            <a:endParaRPr lang="en-NL">
              <a:cs typeface="Calibri"/>
            </a:endParaRPr>
          </a:p>
          <a:p>
            <a:r>
              <a:rPr lang="en-NL">
                <a:cs typeface="Calibri"/>
              </a:rPr>
              <a:t>One important remark I would like to make is, we defined an output of last touch was done by both teams. With the combination of </a:t>
            </a:r>
            <a:r>
              <a:rPr lang="en-NL" err="1">
                <a:cs typeface="Calibri"/>
              </a:rPr>
              <a:t>optitrack's</a:t>
            </a:r>
            <a:r>
              <a:rPr lang="en-NL">
                <a:cs typeface="Calibri"/>
              </a:rPr>
              <a:t> limitation, this also created wrong results in 3 cases. Two examples where the last touch was happening is shown in these images.</a:t>
            </a:r>
            <a:endParaRPr lang="en-NL">
              <a:ea typeface="Calibri"/>
              <a:cs typeface="Calibri"/>
            </a:endParaRPr>
          </a:p>
          <a:p>
            <a:endParaRPr lang="en-NL">
              <a:cs typeface="Calibri"/>
            </a:endParaRPr>
          </a:p>
          <a:p>
            <a:r>
              <a:rPr lang="en-NL">
                <a:cs typeface="Calibri"/>
              </a:rPr>
              <a:t>In summary, this validation showed us that although our system is still lacking to be used as a stand-alone referee for last touch, it can assist the referee when it is hard to make a decision with its proof system. </a:t>
            </a:r>
            <a:endParaRPr lang="en-NL">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03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cs typeface="Calibri"/>
              </a:rPr>
              <a:t>Now, let us watch a demo video prepared by our team. Now, my teammate will present you the rest of our work.</a:t>
            </a:r>
            <a:endParaRPr lang="en-NL"/>
          </a:p>
        </p:txBody>
      </p:sp>
      <p:sp>
        <p:nvSpPr>
          <p:cNvPr id="4" name="Slide Number Placeholder 3"/>
          <p:cNvSpPr>
            <a:spLocks noGrp="1"/>
          </p:cNvSpPr>
          <p:nvPr>
            <p:ph type="sldNum" sz="quarter" idx="5"/>
          </p:nvPr>
        </p:nvSpPr>
        <p:spPr/>
        <p:txBody>
          <a:bodyPr/>
          <a:lstStyle/>
          <a:p>
            <a:fld id="{AA799BBE-B871-48D7-983C-C0B1D7156DCD}" type="slidenum">
              <a:rPr lang="en-GB" smtClean="0"/>
              <a:t>25</a:t>
            </a:fld>
            <a:endParaRPr lang="en-GB"/>
          </a:p>
        </p:txBody>
      </p:sp>
    </p:spTree>
    <p:extLst>
      <p:ext uri="{BB962C8B-B14F-4D97-AF65-F5344CB8AC3E}">
        <p14:creationId xmlns:p14="http://schemas.microsoft.com/office/powerpoint/2010/main" val="4017245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A799BBE-B871-48D7-983C-C0B1D7156DCD}" type="slidenum">
              <a:rPr lang="en-GB" smtClean="0"/>
              <a:t>4</a:t>
            </a:fld>
            <a:endParaRPr lang="en-GB"/>
          </a:p>
        </p:txBody>
      </p:sp>
    </p:spTree>
    <p:extLst>
      <p:ext uri="{BB962C8B-B14F-4D97-AF65-F5344CB8AC3E}">
        <p14:creationId xmlns:p14="http://schemas.microsoft.com/office/powerpoint/2010/main" val="4181744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32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71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91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50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4BFD-EB7A-CDDC-0E6B-4C3DEF5C2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7EA9-98A1-6DF2-9212-F28055080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F1933-C6C1-F4D0-59DE-1B31E4215D62}"/>
              </a:ext>
            </a:extLst>
          </p:cNvPr>
          <p:cNvSpPr>
            <a:spLocks noGrp="1"/>
          </p:cNvSpPr>
          <p:nvPr>
            <p:ph type="body" idx="1"/>
          </p:nvPr>
        </p:nvSpPr>
        <p:spPr/>
        <p:txBody>
          <a:bodyPr/>
          <a:lstStyle/>
          <a:p>
            <a:r>
              <a:rPr lang="en-US"/>
              <a:t>Deniz?</a:t>
            </a:r>
            <a:endParaRPr lang="en-NL"/>
          </a:p>
        </p:txBody>
      </p:sp>
      <p:sp>
        <p:nvSpPr>
          <p:cNvPr id="4" name="Slide Number Placeholder 3">
            <a:extLst>
              <a:ext uri="{FF2B5EF4-FFF2-40B4-BE49-F238E27FC236}">
                <a16:creationId xmlns:a16="http://schemas.microsoft.com/office/drawing/2014/main" id="{1FE087AA-44F5-F8D3-15C8-E47C4180161E}"/>
              </a:ext>
            </a:extLst>
          </p:cNvPr>
          <p:cNvSpPr>
            <a:spLocks noGrp="1"/>
          </p:cNvSpPr>
          <p:nvPr>
            <p:ph type="sldNum" sz="quarter" idx="5"/>
          </p:nvPr>
        </p:nvSpPr>
        <p:spPr/>
        <p:txBody>
          <a:bodyPr/>
          <a:lstStyle/>
          <a:p>
            <a:fld id="{AA799BBE-B871-48D7-983C-C0B1D7156DCD}" type="slidenum">
              <a:rPr lang="en-GB" smtClean="0"/>
              <a:t>9</a:t>
            </a:fld>
            <a:endParaRPr lang="en-GB"/>
          </a:p>
        </p:txBody>
      </p:sp>
    </p:spTree>
    <p:extLst>
      <p:ext uri="{BB962C8B-B14F-4D97-AF65-F5344CB8AC3E}">
        <p14:creationId xmlns:p14="http://schemas.microsoft.com/office/powerpoint/2010/main" val="295617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switch</a:t>
            </a:r>
          </a:p>
        </p:txBody>
      </p:sp>
      <p:sp>
        <p:nvSpPr>
          <p:cNvPr id="4" name="Slide Number Placeholder 3"/>
          <p:cNvSpPr>
            <a:spLocks noGrp="1"/>
          </p:cNvSpPr>
          <p:nvPr>
            <p:ph type="sldNum" sz="quarter" idx="5"/>
          </p:nvPr>
        </p:nvSpPr>
        <p:spPr/>
        <p:txBody>
          <a:bodyPr/>
          <a:lstStyle/>
          <a:p>
            <a:fld id="{AA799BBE-B871-48D7-983C-C0B1D7156DCD}" type="slidenum">
              <a:rPr lang="en-GB" smtClean="0"/>
              <a:t>10</a:t>
            </a:fld>
            <a:endParaRPr lang="en-GB"/>
          </a:p>
        </p:txBody>
      </p:sp>
    </p:spTree>
    <p:extLst>
      <p:ext uri="{BB962C8B-B14F-4D97-AF65-F5344CB8AC3E}">
        <p14:creationId xmlns:p14="http://schemas.microsoft.com/office/powerpoint/2010/main" val="9823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7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3406883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310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Title at the top">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644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18872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68122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p:txBody>
      </p:sp>
    </p:spTree>
    <p:extLst>
      <p:ext uri="{BB962C8B-B14F-4D97-AF65-F5344CB8AC3E}">
        <p14:creationId xmlns:p14="http://schemas.microsoft.com/office/powerpoint/2010/main" val="770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8" name="Tekstvak 7"/>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p:txBody>
      </p:sp>
    </p:spTree>
    <p:extLst>
      <p:ext uri="{BB962C8B-B14F-4D97-AF65-F5344CB8AC3E}">
        <p14:creationId xmlns:p14="http://schemas.microsoft.com/office/powerpoint/2010/main" val="26968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8" name="Tekstvak 7"/>
          <p:cNvSpPr txBox="1"/>
          <p:nvPr userDrawn="1"/>
        </p:nvSpPr>
        <p:spPr>
          <a:xfrm>
            <a:off x="-1811243" y="610998"/>
            <a:ext cx="1729409" cy="2708434"/>
          </a:xfrm>
          <a:prstGeom prst="rect">
            <a:avLst/>
          </a:prstGeom>
          <a:solidFill>
            <a:schemeClr val="accent6"/>
          </a:solidFill>
        </p:spPr>
        <p:txBody>
          <a:bodyPr wrap="square" rtlCol="0">
            <a:spAutoFit/>
          </a:bodyPr>
          <a:lstStyle/>
          <a:p>
            <a:r>
              <a:rPr lang="en-US" sz="1000" baseline="0">
                <a:solidFill>
                  <a:schemeClr val="tx1"/>
                </a:solidFill>
              </a:rPr>
              <a:t>For the placement of a photo/illustration with a white background, as shown on the right, please choose this slide-layout.</a:t>
            </a:r>
          </a:p>
          <a:p>
            <a:endParaRPr lang="en-US" sz="1000" baseline="0">
              <a:solidFill>
                <a:schemeClr val="tx1"/>
              </a:solidFill>
            </a:endParaRPr>
          </a:p>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a:p>
            <a:endParaRPr lang="en-US" sz="1000">
              <a:solidFill>
                <a:schemeClr val="tx1"/>
              </a:solidFill>
            </a:endParaRPr>
          </a:p>
        </p:txBody>
      </p:sp>
    </p:spTree>
    <p:extLst>
      <p:ext uri="{BB962C8B-B14F-4D97-AF65-F5344CB8AC3E}">
        <p14:creationId xmlns:p14="http://schemas.microsoft.com/office/powerpoint/2010/main" val="38818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9" name="Tekstvak 8"/>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0" name="Afbeelding 9"/>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25339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a:t>Click to insert table</a:t>
            </a:r>
          </a:p>
        </p:txBody>
      </p:sp>
      <p:sp>
        <p:nvSpPr>
          <p:cNvPr id="11" name="Tekstvak 10"/>
          <p:cNvSpPr txBox="1"/>
          <p:nvPr userDrawn="1"/>
        </p:nvSpPr>
        <p:spPr>
          <a:xfrm>
            <a:off x="-1811243" y="610998"/>
            <a:ext cx="1729409" cy="400110"/>
          </a:xfrm>
          <a:prstGeom prst="rect">
            <a:avLst/>
          </a:prstGeom>
          <a:solidFill>
            <a:schemeClr val="accent6"/>
          </a:solidFill>
        </p:spPr>
        <p:txBody>
          <a:bodyPr wrap="square" rtlCol="0">
            <a:spAutoFit/>
          </a:bodyPr>
          <a:lstStyle/>
          <a:p>
            <a:r>
              <a:rPr lang="en-US" sz="1000" baseline="0">
                <a:solidFill>
                  <a:schemeClr val="tx1"/>
                </a:solidFill>
              </a:rPr>
              <a:t>Add a table by clicking the table icon</a:t>
            </a:r>
            <a:endParaRPr lang="en-US" sz="1000">
              <a:solidFill>
                <a:schemeClr val="tx1"/>
              </a:solidFill>
            </a:endParaRPr>
          </a:p>
        </p:txBody>
      </p:sp>
      <p:sp>
        <p:nvSpPr>
          <p:cNvPr id="12" name="Tekstvak 11"/>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3" name="Afbeelding 12"/>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239938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a:t>Click to insert chart</a:t>
            </a:r>
          </a:p>
        </p:txBody>
      </p:sp>
      <p:sp>
        <p:nvSpPr>
          <p:cNvPr id="8" name="Tekstvak 7"/>
          <p:cNvSpPr txBox="1"/>
          <p:nvPr userDrawn="1"/>
        </p:nvSpPr>
        <p:spPr>
          <a:xfrm>
            <a:off x="-1818863" y="1449198"/>
            <a:ext cx="1729409" cy="400110"/>
          </a:xfrm>
          <a:prstGeom prst="rect">
            <a:avLst/>
          </a:prstGeom>
          <a:solidFill>
            <a:schemeClr val="accent6"/>
          </a:solidFill>
        </p:spPr>
        <p:txBody>
          <a:bodyPr wrap="square" rtlCol="0">
            <a:spAutoFit/>
          </a:bodyPr>
          <a:lstStyle/>
          <a:p>
            <a:r>
              <a:rPr lang="en-US" sz="1000" baseline="0">
                <a:solidFill>
                  <a:schemeClr val="tx1"/>
                </a:solidFill>
              </a:rPr>
              <a:t>Add a chart by clicking the chart icon</a:t>
            </a:r>
            <a:endParaRPr lang="en-US" sz="1000">
              <a:solidFill>
                <a:schemeClr val="tx1"/>
              </a:solidFill>
            </a:endParaRPr>
          </a:p>
        </p:txBody>
      </p:sp>
    </p:spTree>
    <p:extLst>
      <p:ext uri="{BB962C8B-B14F-4D97-AF65-F5344CB8AC3E}">
        <p14:creationId xmlns:p14="http://schemas.microsoft.com/office/powerpoint/2010/main" val="420234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16" name="Rectangle 15" descr="{&quot;templafy&quot;:{&quot;id&quot;:&quot;b48d3ee5-ff0e-42ac-8e80-9070c1cfc2a2&quot;}}">
            <a:extLst>
              <a:ext uri="{FF2B5EF4-FFF2-40B4-BE49-F238E27FC236}">
                <a16:creationId xmlns:a16="http://schemas.microsoft.com/office/drawing/2014/main" id="{C51ED843-127C-30BA-85DB-FDA76ABBF883}"/>
              </a:ext>
            </a:extLst>
          </p:cNvPr>
          <p:cNvSpPr/>
          <p:nvPr userDrawn="1"/>
        </p:nvSpPr>
        <p:spPr>
          <a:xfrm>
            <a:off x="-1" y="4567500"/>
            <a:ext cx="9143999" cy="581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56000" tIns="0" rIns="1962000" bIns="0" rtlCol="0" anchor="ctr"/>
          <a:lstStyle/>
          <a:p>
            <a:pPr lvl="0"/>
            <a:r>
              <a:rPr lang="en-US" sz="1100">
                <a:solidFill>
                  <a:schemeClr val="tx1"/>
                </a:solidFill>
              </a:rPr>
              <a:t>Mathematics and Computer Science</a:t>
            </a:r>
          </a:p>
        </p:txBody>
      </p:sp>
      <p:sp>
        <p:nvSpPr>
          <p:cNvPr id="17" name="Rectangle 16" descr="{&quot;templafy&quot;:{&quot;id&quot;:&quot;4166757d-eda5-40bf-a671-8bdb22cc9603&quot;}}">
            <a:extLst>
              <a:ext uri="{FF2B5EF4-FFF2-40B4-BE49-F238E27FC236}">
                <a16:creationId xmlns:a16="http://schemas.microsoft.com/office/drawing/2014/main" id="{203F9367-093B-506B-B9C1-31FF47E06A2A}"/>
              </a:ext>
            </a:extLst>
          </p:cNvPr>
          <p:cNvSpPr/>
          <p:nvPr userDrawn="1"/>
        </p:nvSpPr>
        <p:spPr>
          <a:xfrm>
            <a:off x="-6667" y="3993487"/>
            <a:ext cx="9143999" cy="574676"/>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56000" tIns="0" rIns="1962000" bIns="0" rtlCol="0" anchor="ctr"/>
          <a:lstStyle/>
          <a:p>
            <a:pPr marL="0" lvl="0" indent="0" algn="l" defTabSz="688975">
              <a:tabLst>
                <a:tab pos="3048000" algn="l"/>
              </a:tabLst>
            </a:pPr>
            <a:r>
              <a:rPr lang="en-US" sz="1100" b="1">
                <a:latin typeface="+mn-lt"/>
              </a:rPr>
              <a:t>, </a:t>
            </a:r>
          </a:p>
        </p:txBody>
      </p:sp>
      <p:sp>
        <p:nvSpPr>
          <p:cNvPr id="18" name="Rectangle 17" descr="{&quot;templafy&quot;:{&quot;id&quot;:&quot;b66384a5-868e-4c28-a553-6616677aafa9&quot;}}">
            <a:extLst>
              <a:ext uri="{FF2B5EF4-FFF2-40B4-BE49-F238E27FC236}">
                <a16:creationId xmlns:a16="http://schemas.microsoft.com/office/drawing/2014/main" id="{9D303C58-72C0-6292-B9C6-E0F1B06AD4EC}"/>
              </a:ext>
            </a:extLst>
          </p:cNvPr>
          <p:cNvSpPr/>
          <p:nvPr userDrawn="1"/>
        </p:nvSpPr>
        <p:spPr>
          <a:xfrm>
            <a:off x="6668" y="2909511"/>
            <a:ext cx="9143999" cy="790675"/>
          </a:xfrm>
          <a:prstGeom prst="rect">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56000" tIns="0" rIns="1962000" bIns="0" rtlCol="0" anchor="ctr"/>
          <a:lstStyle/>
          <a:p>
            <a:pPr marL="0" lvl="0" indent="0" algn="l" defTabSz="688975">
              <a:tabLst>
                <a:tab pos="3048000" algn="l"/>
              </a:tabLst>
            </a:pPr>
            <a:r>
              <a:rPr lang="en-US" sz="2200" b="1">
                <a:latin typeface="+mj-lt"/>
              </a:rPr>
              <a:t>Functional Requirements and Specifications</a:t>
            </a:r>
          </a:p>
        </p:txBody>
      </p:sp>
      <p:sp>
        <p:nvSpPr>
          <p:cNvPr id="19" name="Rectangle 18" descr="{&quot;templafy&quot;:{&quot;id&quot;:&quot;35aa888a-9702-430a-baf9-2d0960d7de7d&quot;}}">
            <a:extLst>
              <a:ext uri="{FF2B5EF4-FFF2-40B4-BE49-F238E27FC236}">
                <a16:creationId xmlns:a16="http://schemas.microsoft.com/office/drawing/2014/main" id="{AAFBC4FF-0C69-5557-BB41-080973EEE5A3}"/>
              </a:ext>
            </a:extLst>
          </p:cNvPr>
          <p:cNvSpPr/>
          <p:nvPr userDrawn="1"/>
        </p:nvSpPr>
        <p:spPr>
          <a:xfrm>
            <a:off x="6668" y="3700186"/>
            <a:ext cx="9143999" cy="288001"/>
          </a:xfrm>
          <a:prstGeom prst="rect">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56000" tIns="0" rIns="1962000" bIns="0" rtlCol="0" anchor="ctr"/>
          <a:lstStyle/>
          <a:p>
            <a:pPr marL="0" lvl="0" indent="0" algn="l" defTabSz="688975">
              <a:tabLst>
                <a:tab pos="3048000" algn="l"/>
              </a:tabLst>
            </a:pPr>
            <a:endParaRPr lang="en-US" sz="1000" b="1">
              <a:latin typeface="+mn-lt"/>
            </a:endParaRPr>
          </a:p>
        </p:txBody>
      </p:sp>
    </p:spTree>
    <p:extLst>
      <p:ext uri="{BB962C8B-B14F-4D97-AF65-F5344CB8AC3E}">
        <p14:creationId xmlns:p14="http://schemas.microsoft.com/office/powerpoint/2010/main" val="420631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0D74E7-16E3-46C5-9A54-373BC882F9AA}"/>
              </a:ext>
            </a:extLst>
          </p:cNvPr>
          <p:cNvSpPr>
            <a:spLocks noGrp="1"/>
          </p:cNvSpPr>
          <p:nvPr>
            <p:ph type="dt" sz="half" idx="10"/>
          </p:nvPr>
        </p:nvSpPr>
        <p:spPr/>
        <p:txBody>
          <a:bodyPr/>
          <a:lstStyle/>
          <a:p>
            <a:fld id="{0BE176FA-F0F6-4C45-8D32-F06411F2FFA5}" type="datetimeFigureOut">
              <a:rPr lang="en-US" smtClean="0"/>
              <a:t>3/23/2024</a:t>
            </a:fld>
            <a:endParaRPr lang="en-US"/>
          </a:p>
        </p:txBody>
      </p:sp>
      <p:sp>
        <p:nvSpPr>
          <p:cNvPr id="3" name="Footer Placeholder 2">
            <a:extLst>
              <a:ext uri="{FF2B5EF4-FFF2-40B4-BE49-F238E27FC236}">
                <a16:creationId xmlns:a16="http://schemas.microsoft.com/office/drawing/2014/main" id="{A8D99C3B-D627-4708-A647-0600D83C2D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0343C-3688-4E22-8056-911DABD34EEC}"/>
              </a:ext>
            </a:extLst>
          </p:cNvPr>
          <p:cNvSpPr>
            <a:spLocks noGrp="1"/>
          </p:cNvSpPr>
          <p:nvPr>
            <p:ph type="sldNum" sz="quarter" idx="12"/>
          </p:nvPr>
        </p:nvSpPr>
        <p:spPr/>
        <p:txBody>
          <a:bodyPr/>
          <a:lstStyle/>
          <a:p>
            <a:fld id="{9AE16787-1293-4507-AF3B-248E0EAE35C1}" type="slidenum">
              <a:rPr lang="en-US" smtClean="0"/>
              <a:t>‹nr.›</a:t>
            </a:fld>
            <a:endParaRPr lang="en-US"/>
          </a:p>
        </p:txBody>
      </p:sp>
    </p:spTree>
    <p:extLst>
      <p:ext uri="{BB962C8B-B14F-4D97-AF65-F5344CB8AC3E}">
        <p14:creationId xmlns:p14="http://schemas.microsoft.com/office/powerpoint/2010/main" val="303776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
        <p:nvSpPr>
          <p:cNvPr id="10" name="Tekstvak 9"/>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p:txBody>
      </p:sp>
    </p:spTree>
    <p:extLst>
      <p:ext uri="{BB962C8B-B14F-4D97-AF65-F5344CB8AC3E}">
        <p14:creationId xmlns:p14="http://schemas.microsoft.com/office/powerpoint/2010/main" val="29311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93166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8467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562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Tree>
    <p:extLst>
      <p:ext uri="{BB962C8B-B14F-4D97-AF65-F5344CB8AC3E}">
        <p14:creationId xmlns:p14="http://schemas.microsoft.com/office/powerpoint/2010/main" val="35272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enter text</a:t>
            </a:r>
          </a:p>
        </p:txBody>
      </p:sp>
    </p:spTree>
    <p:extLst>
      <p:ext uri="{BB962C8B-B14F-4D97-AF65-F5344CB8AC3E}">
        <p14:creationId xmlns:p14="http://schemas.microsoft.com/office/powerpoint/2010/main" val="716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26899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232926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409354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415232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89078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
        <p:nvSpPr>
          <p:cNvPr id="10" name="Tekstvak 9"/>
          <p:cNvSpPr txBox="1"/>
          <p:nvPr userDrawn="1"/>
        </p:nvSpPr>
        <p:spPr>
          <a:xfrm>
            <a:off x="-1811243" y="610998"/>
            <a:ext cx="1729409" cy="1631216"/>
          </a:xfrm>
          <a:prstGeom prst="rect">
            <a:avLst/>
          </a:prstGeom>
          <a:solidFill>
            <a:schemeClr val="accent6"/>
          </a:solidFill>
        </p:spPr>
        <p:txBody>
          <a:bodyPr wrap="square" rtlCol="0">
            <a:spAutoFit/>
          </a:bodyPr>
          <a:lstStyle/>
          <a:p>
            <a:r>
              <a:rPr lang="en-US" sz="1000" baseline="0">
                <a:solidFill>
                  <a:schemeClr val="tx1"/>
                </a:solidFill>
              </a:rPr>
              <a:t>Add a background image by </a:t>
            </a:r>
          </a:p>
          <a:p>
            <a:endParaRPr lang="en-US" sz="1000" baseline="0">
              <a:solidFill>
                <a:schemeClr val="tx1"/>
              </a:solidFill>
            </a:endParaRPr>
          </a:p>
          <a:p>
            <a:pPr marL="85725" lvl="0" indent="-85725">
              <a:buFont typeface="Arial" panose="020B0604020202020204" pitchFamily="34" charset="0"/>
              <a:buChar char="•"/>
            </a:pPr>
            <a:r>
              <a:rPr lang="en-US" sz="1000" baseline="0">
                <a:solidFill>
                  <a:schemeClr val="tx1"/>
                </a:solidFill>
              </a:rPr>
              <a:t>Right-click -&gt; ‘Format background...',</a:t>
            </a:r>
          </a:p>
          <a:p>
            <a:pPr marL="171450" lvl="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Choose ‘Fill by image’ or ‘</a:t>
            </a:r>
            <a:r>
              <a:rPr lang="en-US" sz="1000" baseline="0" err="1">
                <a:solidFill>
                  <a:schemeClr val="tx1"/>
                </a:solidFill>
              </a:rPr>
              <a:t>Bitmappattern</a:t>
            </a:r>
            <a:r>
              <a:rPr lang="en-US" sz="1000" baseline="0">
                <a:solidFill>
                  <a:schemeClr val="tx1"/>
                </a:solidFill>
              </a:rPr>
              <a:t>’,</a:t>
            </a:r>
          </a:p>
          <a:p>
            <a:pPr marL="171450" indent="-171450">
              <a:buFont typeface="Arial" panose="020B0604020202020204" pitchFamily="34" charset="0"/>
              <a:buChar char="•"/>
            </a:pPr>
            <a:endParaRPr lang="en-US" sz="1000" baseline="0">
              <a:solidFill>
                <a:schemeClr val="tx1"/>
              </a:solidFill>
            </a:endParaRPr>
          </a:p>
          <a:p>
            <a:pPr marL="85725" indent="-85725">
              <a:buFont typeface="Arial" panose="020B0604020202020204" pitchFamily="34" charset="0"/>
              <a:buChar char="•"/>
            </a:pPr>
            <a:r>
              <a:rPr lang="en-US" sz="1000" baseline="0">
                <a:solidFill>
                  <a:schemeClr val="tx1"/>
                </a:solidFill>
              </a:rPr>
              <a:t>Click the ‘File...’-button to browse for an image.</a:t>
            </a:r>
          </a:p>
        </p:txBody>
      </p:sp>
    </p:spTree>
    <p:extLst>
      <p:ext uri="{BB962C8B-B14F-4D97-AF65-F5344CB8AC3E}">
        <p14:creationId xmlns:p14="http://schemas.microsoft.com/office/powerpoint/2010/main" val="2237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a:t>Click to insert image</a:t>
            </a:r>
          </a:p>
        </p:txBody>
      </p:sp>
    </p:spTree>
    <p:extLst>
      <p:ext uri="{BB962C8B-B14F-4D97-AF65-F5344CB8AC3E}">
        <p14:creationId xmlns:p14="http://schemas.microsoft.com/office/powerpoint/2010/main" val="7958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Tree>
    <p:extLst>
      <p:ext uri="{BB962C8B-B14F-4D97-AF65-F5344CB8AC3E}">
        <p14:creationId xmlns:p14="http://schemas.microsoft.com/office/powerpoint/2010/main" val="151054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Tree>
    <p:extLst>
      <p:ext uri="{BB962C8B-B14F-4D97-AF65-F5344CB8AC3E}">
        <p14:creationId xmlns:p14="http://schemas.microsoft.com/office/powerpoint/2010/main" val="102424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63373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GB"/>
              <a:t>Title of the presentation - by tab Insert -&gt; Header text and Footer text</a:t>
            </a:r>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Tree>
    <p:extLst>
      <p:ext uri="{BB962C8B-B14F-4D97-AF65-F5344CB8AC3E}">
        <p14:creationId xmlns:p14="http://schemas.microsoft.com/office/powerpoint/2010/main" val="326618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144452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GB"/>
              <a:t>Title of the presentation - by tab Insert -&gt; Header text and Footer text</a:t>
            </a:r>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23644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7" name="Tekstvak 6"/>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8" name="Afbeelding 7"/>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41948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enter text</a:t>
            </a:r>
          </a:p>
        </p:txBody>
      </p:sp>
      <p:sp>
        <p:nvSpPr>
          <p:cNvPr id="12" name="Tekstvak 11"/>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3" name="Afbeelding 12"/>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16824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9815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p:txBody>
          <a:bodyPr/>
          <a:lstStyle/>
          <a:p>
            <a:r>
              <a:rPr lang="en-US"/>
              <a:t>Meeting MSD project - AutoRef</a:t>
            </a:r>
            <a:endParaRPr lang="en-GB"/>
          </a:p>
        </p:txBody>
      </p:sp>
      <p:sp>
        <p:nvSpPr>
          <p:cNvPr id="7" name="Slide Number Placeholder 6"/>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a:t>Click to insert image</a:t>
            </a:r>
          </a:p>
        </p:txBody>
      </p:sp>
      <p:sp>
        <p:nvSpPr>
          <p:cNvPr id="11" name="Tekstvak 10"/>
          <p:cNvSpPr txBox="1"/>
          <p:nvPr userDrawn="1"/>
        </p:nvSpPr>
        <p:spPr>
          <a:xfrm>
            <a:off x="-1818864" y="1307797"/>
            <a:ext cx="1769165" cy="3475658"/>
          </a:xfrm>
          <a:prstGeom prst="rect">
            <a:avLst/>
          </a:prstGeom>
          <a:solidFill>
            <a:schemeClr val="accent6"/>
          </a:solidFill>
        </p:spPr>
        <p:txBody>
          <a:bodyPr wrap="square" rtlCol="0">
            <a:noAutofit/>
          </a:bodyPr>
          <a:lstStyle/>
          <a:p>
            <a:r>
              <a:rPr lang="en-US" sz="1000"/>
              <a:t>Format the text by increasing or decreasing the list level.</a:t>
            </a:r>
          </a:p>
          <a:p>
            <a:endParaRPr lang="en-US" sz="1000"/>
          </a:p>
          <a:p>
            <a:r>
              <a:rPr lang="en-US" sz="1000"/>
              <a:t>Place the cursor in the text and use these </a:t>
            </a:r>
          </a:p>
          <a:p>
            <a:r>
              <a:rPr lang="en-US" sz="1000"/>
              <a:t>2 buttons (@ tab Start/Home - group </a:t>
            </a:r>
            <a:r>
              <a:rPr lang="en-US" sz="1000" err="1"/>
              <a:t>Alinea</a:t>
            </a:r>
            <a:r>
              <a:rPr lang="en-US" sz="1000"/>
              <a:t>/Paragraph)</a:t>
            </a:r>
          </a:p>
          <a:p>
            <a:endParaRPr lang="en-US" sz="1000"/>
          </a:p>
          <a:p>
            <a:endParaRPr lang="en-US" sz="1000"/>
          </a:p>
          <a:p>
            <a:endParaRPr lang="en-US" sz="1000"/>
          </a:p>
          <a:p>
            <a:endParaRPr lang="en-US" sz="1000"/>
          </a:p>
          <a:p>
            <a:endParaRPr lang="en-US" sz="1000"/>
          </a:p>
          <a:p>
            <a:endParaRPr lang="en-US" sz="1000"/>
          </a:p>
          <a:p>
            <a:endParaRPr lang="en-US" sz="1000"/>
          </a:p>
          <a:p>
            <a:r>
              <a:rPr lang="en-US" sz="1000"/>
              <a:t>1 = </a:t>
            </a:r>
            <a:r>
              <a:rPr lang="en-US" sz="1800"/>
              <a:t>19.5pt</a:t>
            </a:r>
            <a:r>
              <a:rPr lang="en-US" sz="1800" baseline="0"/>
              <a:t> text</a:t>
            </a:r>
            <a:endParaRPr lang="en-US" sz="1800"/>
          </a:p>
          <a:p>
            <a:r>
              <a:rPr lang="en-US" sz="1000"/>
              <a:t>2 = </a:t>
            </a:r>
            <a:r>
              <a:rPr lang="en-US" sz="1650"/>
              <a:t>16.5pt</a:t>
            </a:r>
            <a:r>
              <a:rPr lang="en-US" sz="1650" baseline="0"/>
              <a:t> text</a:t>
            </a:r>
            <a:endParaRPr lang="en-US" sz="1650"/>
          </a:p>
          <a:p>
            <a:r>
              <a:rPr lang="en-US" sz="1000"/>
              <a:t>3 = </a:t>
            </a:r>
            <a:r>
              <a:rPr lang="en-US" sz="1650"/>
              <a:t>• text</a:t>
            </a:r>
          </a:p>
          <a:p>
            <a:r>
              <a:rPr lang="en-US" sz="1000"/>
              <a:t>4 =      </a:t>
            </a:r>
            <a:r>
              <a:rPr lang="en-US" sz="1650"/>
              <a:t>• text</a:t>
            </a:r>
          </a:p>
          <a:p>
            <a:r>
              <a:rPr lang="en-US" sz="1000"/>
              <a:t>5 =           </a:t>
            </a:r>
            <a:r>
              <a:rPr lang="en-US" sz="1650"/>
              <a:t>• text</a:t>
            </a:r>
            <a:endParaRPr lang="en-US" sz="1650" b="1" baseline="0"/>
          </a:p>
        </p:txBody>
      </p:sp>
      <p:pic>
        <p:nvPicPr>
          <p:cNvPr id="12" name="Afbeelding 11"/>
          <p:cNvPicPr>
            <a:picLocks noChangeAspect="1"/>
          </p:cNvPicPr>
          <p:nvPr userDrawn="1"/>
        </p:nvPicPr>
        <p:blipFill>
          <a:blip r:embed="rId2"/>
          <a:stretch>
            <a:fillRect/>
          </a:stretch>
        </p:blipFill>
        <p:spPr>
          <a:xfrm>
            <a:off x="-1729620" y="2492375"/>
            <a:ext cx="1285875" cy="914400"/>
          </a:xfrm>
          <a:prstGeom prst="rect">
            <a:avLst/>
          </a:prstGeom>
        </p:spPr>
      </p:pic>
    </p:spTree>
    <p:extLst>
      <p:ext uri="{BB962C8B-B14F-4D97-AF65-F5344CB8AC3E}">
        <p14:creationId xmlns:p14="http://schemas.microsoft.com/office/powerpoint/2010/main" val="327240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19384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p:txBody>
          <a:bodyPr/>
          <a:lstStyle/>
          <a:p>
            <a:r>
              <a:rPr lang="en-US"/>
              <a:t>Meeting MSD project - AutoRef</a:t>
            </a:r>
            <a:endParaRPr lang="en-GB"/>
          </a:p>
        </p:txBody>
      </p:sp>
      <p:sp>
        <p:nvSpPr>
          <p:cNvPr id="6" name="Slide Number Placeholder 5"/>
          <p:cNvSpPr>
            <a:spLocks noGrp="1"/>
          </p:cNvSpPr>
          <p:nvPr>
            <p:ph type="sldNum" sz="quarter" idx="12"/>
          </p:nvPr>
        </p:nvSpPr>
        <p:spPr/>
        <p:txBody>
          <a:bodyPr/>
          <a:lstStyle/>
          <a:p>
            <a:fld id="{C194BDB0-F4EA-4DD6-8281-CCE2440D0CE0}" type="slidenum">
              <a:rPr lang="en-GB" smtClean="0"/>
              <a:t>‹nr.›</a:t>
            </a:fld>
            <a:endParaRPr lang="en-GB"/>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244920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‹nr.›</a:t>
            </a:fld>
            <a:endParaRPr lang="en-GB"/>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US"/>
              <a:t>Meeting MSD project - AutoRef</a:t>
            </a:r>
            <a:endParaRPr lang="en-GB"/>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21"/>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242279190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61" r:id="rId3"/>
    <p:sldLayoutId id="2147483662" r:id="rId4"/>
    <p:sldLayoutId id="2147483664"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6" r:id="rId18"/>
    <p:sldLayoutId id="214748370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 y="4568400"/>
            <a:ext cx="1114424" cy="572286"/>
          </a:xfrm>
          <a:prstGeom prst="rect">
            <a:avLst/>
          </a:prstGeom>
          <a:solidFill>
            <a:schemeClr val="bg1"/>
          </a:solidFill>
        </p:spPr>
        <p:txBody>
          <a:bodyPr vert="horz" lIns="756000" tIns="0" rIns="0" bIns="0" rtlCol="0" anchor="ctr"/>
          <a:lstStyle>
            <a:lvl1pPr algn="l">
              <a:defRPr sz="1100" b="0">
                <a:solidFill>
                  <a:schemeClr val="tx1"/>
                </a:solidFill>
              </a:defRPr>
            </a:lvl1pPr>
          </a:lstStyle>
          <a:p>
            <a:fld id="{C194BDB0-F4EA-4DD6-8281-CCE2440D0CE0}" type="slidenum">
              <a:rPr lang="en-GB" smtClean="0"/>
              <a:pPr/>
              <a:t>‹nr.›</a:t>
            </a:fld>
            <a:endParaRPr lang="en-GB"/>
          </a:p>
        </p:txBody>
      </p:sp>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114426" y="4568400"/>
            <a:ext cx="7042149" cy="576000"/>
          </a:xfrm>
          <a:prstGeom prst="rect">
            <a:avLst/>
          </a:prstGeom>
          <a:solidFill>
            <a:schemeClr val="bg1"/>
          </a:solidFill>
        </p:spPr>
        <p:txBody>
          <a:bodyPr vert="horz" lIns="0" tIns="0" rIns="0" bIns="0" rtlCol="0" anchor="ctr"/>
          <a:lstStyle>
            <a:lvl1pPr algn="l">
              <a:defRPr sz="1100" b="0">
                <a:solidFill>
                  <a:schemeClr val="tx1"/>
                </a:solidFill>
              </a:defRPr>
            </a:lvl1pPr>
          </a:lstStyle>
          <a:p>
            <a:r>
              <a:rPr lang="en-GB"/>
              <a:t>Title of the presentation - by tab Insert -&gt; Header text and Footer text</a:t>
            </a:r>
          </a:p>
        </p:txBody>
      </p:sp>
      <p:pic>
        <p:nvPicPr>
          <p:cNvPr id="66" name="Picture 4">
            <a:extLst>
              <a:ext uri="{FF2B5EF4-FFF2-40B4-BE49-F238E27FC236}">
                <a16:creationId xmlns:a16="http://schemas.microsoft.com/office/drawing/2014/main" id="{93FD69BB-9D62-3A4C-8433-C5954D52BB6F}"/>
              </a:ext>
            </a:extLst>
          </p:cNvPr>
          <p:cNvPicPr>
            <a:picLocks noChangeAspect="1"/>
          </p:cNvPicPr>
          <p:nvPr userDrawn="1"/>
        </p:nvPicPr>
        <p:blipFill>
          <a:blip r:embed="rId19"/>
          <a:stretch>
            <a:fillRect/>
          </a:stretch>
        </p:blipFill>
        <p:spPr>
          <a:xfrm>
            <a:off x="8156575" y="4568825"/>
            <a:ext cx="987425" cy="574675"/>
          </a:xfrm>
          <a:prstGeom prst="rect">
            <a:avLst/>
          </a:prstGeom>
        </p:spPr>
      </p:pic>
    </p:spTree>
    <p:extLst>
      <p:ext uri="{BB962C8B-B14F-4D97-AF65-F5344CB8AC3E}">
        <p14:creationId xmlns:p14="http://schemas.microsoft.com/office/powerpoint/2010/main" val="1766627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20000"/>
                    </a14:imgEffect>
                  </a14:imgLayer>
                </a14:imgProps>
              </a:ext>
            </a:extLst>
          </a:blip>
          <a:srcRect/>
          <a:stretch>
            <a:fillRect l="-14000" r="-14000"/>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2023 MSD Final Presentation: Assistant Referee</a:t>
            </a:r>
          </a:p>
        </p:txBody>
      </p:sp>
      <p:sp>
        <p:nvSpPr>
          <p:cNvPr id="7" name="Ondertitel 6"/>
          <p:cNvSpPr>
            <a:spLocks noGrp="1"/>
          </p:cNvSpPr>
          <p:nvPr>
            <p:ph type="subTitle" idx="1"/>
          </p:nvPr>
        </p:nvSpPr>
        <p:spPr>
          <a:xfrm>
            <a:off x="-1" y="3707049"/>
            <a:ext cx="9143999" cy="289542"/>
          </a:xfrm>
        </p:spPr>
        <p:txBody>
          <a:bodyPr/>
          <a:lstStyle/>
          <a:p>
            <a:r>
              <a:rPr lang="en-GB"/>
              <a:t>22/03/2024</a:t>
            </a:r>
          </a:p>
        </p:txBody>
      </p:sp>
      <p:sp>
        <p:nvSpPr>
          <p:cNvPr id="9" name="Tijdelijke aanduiding voor tekst 8"/>
          <p:cNvSpPr>
            <a:spLocks noGrp="1"/>
          </p:cNvSpPr>
          <p:nvPr>
            <p:ph type="body" sz="quarter" idx="14"/>
          </p:nvPr>
        </p:nvSpPr>
        <p:spPr/>
        <p:txBody>
          <a:bodyPr/>
          <a:lstStyle/>
          <a:p>
            <a:r>
              <a:rPr lang="en-GB"/>
              <a:t>Department of Mathematics and Computer Science, </a:t>
            </a:r>
            <a:r>
              <a:rPr lang="en-GB" err="1"/>
              <a:t>EngD</a:t>
            </a:r>
            <a:r>
              <a:rPr lang="en-GB"/>
              <a:t>. Mechatronic Systems Design </a:t>
            </a:r>
          </a:p>
        </p:txBody>
      </p:sp>
    </p:spTree>
    <p:extLst>
      <p:ext uri="{BB962C8B-B14F-4D97-AF65-F5344CB8AC3E}">
        <p14:creationId xmlns:p14="http://schemas.microsoft.com/office/powerpoint/2010/main" val="13470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8F657-3AD9-8300-1157-F15F3227D3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B1297D-31D5-701B-7763-176ADBDB3DF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Stakeholders Meeting MSD project - </a:t>
            </a:r>
            <a:r>
              <a:rPr kumimoji="0" lang="en-US" sz="1100" b="0" i="0" u="none" strike="noStrike" kern="1200" cap="none" spc="0" normalizeH="0" baseline="0" noProof="0" err="1">
                <a:ln>
                  <a:noFill/>
                </a:ln>
                <a:solidFill>
                  <a:prstClr val="black"/>
                </a:solidFill>
                <a:effectLst/>
                <a:uLnTx/>
                <a:uFillTx/>
                <a:latin typeface="Calibri"/>
                <a:ea typeface="+mn-ea"/>
                <a:cs typeface="+mn-cs"/>
              </a:rPr>
              <a:t>AutoRef</a:t>
            </a:r>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3FEB0450-6EAD-9714-800D-B777B3A734E7}"/>
              </a:ext>
            </a:extLst>
          </p:cNvPr>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C194BDB0-F4EA-4DD6-8281-CCE2440D0CE0}" type="slidenum">
              <a:rPr kumimoji="0" lang="en-GB" sz="11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10</a:t>
            </a:fld>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58543AC-ECF4-16B8-8F0E-88BED586424B}"/>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Titel 1">
            <a:extLst>
              <a:ext uri="{FF2B5EF4-FFF2-40B4-BE49-F238E27FC236}">
                <a16:creationId xmlns:a16="http://schemas.microsoft.com/office/drawing/2014/main" id="{D77ABEC7-88F5-0CAB-6747-CEB8BF0B403D}"/>
              </a:ext>
            </a:extLst>
          </p:cNvPr>
          <p:cNvSpPr>
            <a:spLocks noGrp="1"/>
          </p:cNvSpPr>
          <p:nvPr>
            <p:ph type="title"/>
          </p:nvPr>
        </p:nvSpPr>
        <p:spPr>
          <a:xfrm>
            <a:off x="0" y="289393"/>
            <a:ext cx="9144000" cy="431768"/>
          </a:xfrm>
        </p:spPr>
        <p:txBody>
          <a:bodyPr/>
          <a:lstStyle/>
          <a:p>
            <a:pPr algn="ctr"/>
            <a:r>
              <a:rPr lang="en-GB">
                <a:solidFill>
                  <a:schemeClr val="bg1"/>
                </a:solidFill>
              </a:rPr>
              <a:t>Requirements</a:t>
            </a:r>
          </a:p>
        </p:txBody>
      </p:sp>
      <p:graphicFrame>
        <p:nvGraphicFramePr>
          <p:cNvPr id="3" name="Table 2">
            <a:extLst>
              <a:ext uri="{FF2B5EF4-FFF2-40B4-BE49-F238E27FC236}">
                <a16:creationId xmlns:a16="http://schemas.microsoft.com/office/drawing/2014/main" id="{64E3F995-6066-2B13-7B08-41AC7D25707C}"/>
              </a:ext>
            </a:extLst>
          </p:cNvPr>
          <p:cNvGraphicFramePr>
            <a:graphicFrameLocks noGrp="1"/>
          </p:cNvGraphicFramePr>
          <p:nvPr>
            <p:extLst>
              <p:ext uri="{D42A27DB-BD31-4B8C-83A1-F6EECF244321}">
                <p14:modId xmlns:p14="http://schemas.microsoft.com/office/powerpoint/2010/main" val="415224847"/>
              </p:ext>
            </p:extLst>
          </p:nvPr>
        </p:nvGraphicFramePr>
        <p:xfrm>
          <a:off x="605466" y="925924"/>
          <a:ext cx="8201836" cy="3504908"/>
        </p:xfrm>
        <a:graphic>
          <a:graphicData uri="http://schemas.openxmlformats.org/drawingml/2006/table">
            <a:tbl>
              <a:tblPr firstRow="1" bandRow="1">
                <a:tableStyleId>{69CF1AB2-1976-4502-BF36-3FF5EA218861}</a:tableStyleId>
              </a:tblPr>
              <a:tblGrid>
                <a:gridCol w="867869">
                  <a:extLst>
                    <a:ext uri="{9D8B030D-6E8A-4147-A177-3AD203B41FA5}">
                      <a16:colId xmlns:a16="http://schemas.microsoft.com/office/drawing/2014/main" val="750588434"/>
                    </a:ext>
                  </a:extLst>
                </a:gridCol>
                <a:gridCol w="7333967">
                  <a:extLst>
                    <a:ext uri="{9D8B030D-6E8A-4147-A177-3AD203B41FA5}">
                      <a16:colId xmlns:a16="http://schemas.microsoft.com/office/drawing/2014/main" val="951440449"/>
                    </a:ext>
                  </a:extLst>
                </a:gridCol>
              </a:tblGrid>
              <a:tr h="583229">
                <a:tc>
                  <a:txBody>
                    <a:bodyPr/>
                    <a:lstStyle/>
                    <a:p>
                      <a:r>
                        <a:rPr lang="en-US" sz="1800" b="0">
                          <a:latin typeface="+mn-lt"/>
                        </a:rPr>
                        <a:t>01</a:t>
                      </a:r>
                      <a:endParaRPr lang="en-NL" sz="1800" b="0">
                        <a:latin typeface="+mn-lt"/>
                      </a:endParaRPr>
                    </a:p>
                  </a:txBody>
                  <a:tcPr marL="98534" marR="98534" marT="49267" marB="49267"/>
                </a:tc>
                <a:tc>
                  <a:txBody>
                    <a:bodyPr/>
                    <a:lstStyle/>
                    <a:p>
                      <a:pPr marL="0" lvl="0" indent="0" algn="l">
                        <a:lnSpc>
                          <a:spcPct val="100000"/>
                        </a:lnSpc>
                        <a:spcBef>
                          <a:spcPts val="0"/>
                        </a:spcBef>
                        <a:spcAft>
                          <a:spcPts val="0"/>
                        </a:spcAft>
                        <a:buFont typeface="Arial"/>
                        <a:buNone/>
                      </a:pPr>
                      <a:r>
                        <a:rPr lang="en-GB" sz="1800" b="0" u="none" strike="noStrike" noProof="0" err="1">
                          <a:latin typeface="+mn-lt"/>
                        </a:rPr>
                        <a:t>AssistRef</a:t>
                      </a:r>
                      <a:r>
                        <a:rPr lang="en-GB" sz="1800" b="0" u="none" strike="noStrike" noProof="0">
                          <a:latin typeface="+mn-lt"/>
                        </a:rPr>
                        <a:t> can make combined decision (out of field and last touch) on real-time (when an event occurred within 1 second).</a:t>
                      </a:r>
                      <a:endParaRPr lang="en-US" sz="1800">
                        <a:latin typeface="+mn-lt"/>
                      </a:endParaRPr>
                    </a:p>
                  </a:txBody>
                  <a:tcPr marL="98534" marR="98534" marT="49267" marB="49267"/>
                </a:tc>
                <a:extLst>
                  <a:ext uri="{0D108BD9-81ED-4DB2-BD59-A6C34878D82A}">
                    <a16:rowId xmlns:a16="http://schemas.microsoft.com/office/drawing/2014/main" val="2060867810"/>
                  </a:ext>
                </a:extLst>
              </a:tr>
              <a:tr h="828250">
                <a:tc>
                  <a:txBody>
                    <a:bodyPr/>
                    <a:lstStyle/>
                    <a:p>
                      <a:r>
                        <a:rPr lang="en-NL" sz="1800">
                          <a:latin typeface="+mn-lt"/>
                        </a:rPr>
                        <a:t>02</a:t>
                      </a:r>
                    </a:p>
                  </a:txBody>
                  <a:tcPr marL="98534" marR="98534" marT="49267" marB="49267"/>
                </a:tc>
                <a:tc>
                  <a:txBody>
                    <a:bodyPr/>
                    <a:lstStyle/>
                    <a:p>
                      <a:pPr marL="0" lvl="0" indent="0" algn="l">
                        <a:lnSpc>
                          <a:spcPct val="100000"/>
                        </a:lnSpc>
                        <a:spcBef>
                          <a:spcPts val="0"/>
                        </a:spcBef>
                        <a:spcAft>
                          <a:spcPts val="0"/>
                        </a:spcAft>
                        <a:buFont typeface="Arial"/>
                        <a:buNone/>
                      </a:pPr>
                      <a:r>
                        <a:rPr lang="en-GB" sz="1800" b="0" u="none" strike="noStrike" noProof="0" err="1">
                          <a:latin typeface="+mn-lt"/>
                        </a:rPr>
                        <a:t>AssistRef</a:t>
                      </a:r>
                      <a:r>
                        <a:rPr lang="en-GB" sz="1800" b="0" u="none" strike="noStrike" noProof="0">
                          <a:latin typeface="+mn-lt"/>
                        </a:rPr>
                        <a:t> can distinguish which team touched the ball last time when the whole ball is out of field with desired accuracy at least as good as human, 70% correct decision.</a:t>
                      </a:r>
                      <a:endParaRPr lang="en-US" sz="1800">
                        <a:latin typeface="+mn-lt"/>
                      </a:endParaRPr>
                    </a:p>
                  </a:txBody>
                  <a:tcPr marL="98534" marR="98534" marT="49267" marB="49267"/>
                </a:tc>
                <a:extLst>
                  <a:ext uri="{0D108BD9-81ED-4DB2-BD59-A6C34878D82A}">
                    <a16:rowId xmlns:a16="http://schemas.microsoft.com/office/drawing/2014/main" val="1048986706"/>
                  </a:ext>
                </a:extLst>
              </a:tr>
              <a:tr h="338208">
                <a:tc>
                  <a:txBody>
                    <a:bodyPr/>
                    <a:lstStyle/>
                    <a:p>
                      <a:r>
                        <a:rPr lang="en-NL" sz="1800">
                          <a:latin typeface="+mn-lt"/>
                        </a:rPr>
                        <a:t>03</a:t>
                      </a:r>
                    </a:p>
                  </a:txBody>
                  <a:tcPr marL="98534" marR="98534" marT="49267" marB="49267"/>
                </a:tc>
                <a:tc>
                  <a:txBody>
                    <a:bodyPr/>
                    <a:lstStyle/>
                    <a:p>
                      <a:pPr marL="0" lvl="0" indent="0" algn="l">
                        <a:lnSpc>
                          <a:spcPct val="100000"/>
                        </a:lnSpc>
                        <a:spcBef>
                          <a:spcPts val="0"/>
                        </a:spcBef>
                        <a:spcAft>
                          <a:spcPts val="0"/>
                        </a:spcAft>
                        <a:buFont typeface="Arial"/>
                        <a:buNone/>
                      </a:pPr>
                      <a:r>
                        <a:rPr lang="en-GB" sz="1800" b="0" u="none" strike="noStrike" noProof="0">
                          <a:latin typeface="+mn-lt"/>
                        </a:rPr>
                        <a:t>AssistRef must have at max distance error between ball and line of ±1.5 cm.</a:t>
                      </a:r>
                      <a:endParaRPr lang="en-US" sz="1800">
                        <a:latin typeface="+mn-lt"/>
                      </a:endParaRPr>
                    </a:p>
                  </a:txBody>
                  <a:tcPr marL="98534" marR="98534" marT="49267" marB="49267"/>
                </a:tc>
                <a:extLst>
                  <a:ext uri="{0D108BD9-81ED-4DB2-BD59-A6C34878D82A}">
                    <a16:rowId xmlns:a16="http://schemas.microsoft.com/office/drawing/2014/main" val="1675101968"/>
                  </a:ext>
                </a:extLst>
              </a:tr>
              <a:tr h="583229">
                <a:tc>
                  <a:txBody>
                    <a:bodyPr/>
                    <a:lstStyle/>
                    <a:p>
                      <a:r>
                        <a:rPr lang="en-NL" sz="1800">
                          <a:latin typeface="+mn-lt"/>
                        </a:rPr>
                        <a:t>0</a:t>
                      </a:r>
                      <a:r>
                        <a:rPr lang="en-US" sz="1800">
                          <a:latin typeface="+mn-lt"/>
                        </a:rPr>
                        <a:t>4</a:t>
                      </a:r>
                      <a:endParaRPr lang="en-NL" sz="1800">
                        <a:latin typeface="+mn-lt"/>
                      </a:endParaRPr>
                    </a:p>
                  </a:txBody>
                  <a:tcPr marL="98534" marR="98534" marT="49267" marB="49267"/>
                </a:tc>
                <a:tc>
                  <a:txBody>
                    <a:bodyPr/>
                    <a:lstStyle/>
                    <a:p>
                      <a:pPr marL="0" lvl="0" indent="0" algn="l">
                        <a:lnSpc>
                          <a:spcPct val="100000"/>
                        </a:lnSpc>
                        <a:spcBef>
                          <a:spcPts val="0"/>
                        </a:spcBef>
                        <a:spcAft>
                          <a:spcPts val="0"/>
                        </a:spcAft>
                        <a:buFont typeface="Arial"/>
                        <a:buNone/>
                      </a:pPr>
                      <a:r>
                        <a:rPr lang="en-GB" sz="1800" b="0" u="none" strike="noStrike" noProof="0">
                          <a:latin typeface="+mn-lt"/>
                        </a:rPr>
                        <a:t>AssistRef must receive data from independent sensor (not from any sensor in competing team robots)</a:t>
                      </a:r>
                      <a:endParaRPr lang="en-US" sz="1800">
                        <a:latin typeface="+mn-lt"/>
                      </a:endParaRPr>
                    </a:p>
                  </a:txBody>
                  <a:tcPr marL="98534" marR="98534" marT="49267" marB="49267"/>
                </a:tc>
                <a:extLst>
                  <a:ext uri="{0D108BD9-81ED-4DB2-BD59-A6C34878D82A}">
                    <a16:rowId xmlns:a16="http://schemas.microsoft.com/office/drawing/2014/main" val="3113209004"/>
                  </a:ext>
                </a:extLst>
              </a:tr>
              <a:tr h="398020">
                <a:tc>
                  <a:txBody>
                    <a:bodyPr/>
                    <a:lstStyle/>
                    <a:p>
                      <a:r>
                        <a:rPr lang="en-NL" sz="1800">
                          <a:latin typeface="+mn-lt"/>
                        </a:rPr>
                        <a:t>0</a:t>
                      </a:r>
                      <a:r>
                        <a:rPr lang="en-US" sz="1800">
                          <a:latin typeface="+mn-lt"/>
                        </a:rPr>
                        <a:t>5</a:t>
                      </a:r>
                      <a:endParaRPr lang="en-NL" sz="1800">
                        <a:latin typeface="+mn-lt"/>
                      </a:endParaRPr>
                    </a:p>
                  </a:txBody>
                  <a:tcPr marL="98534" marR="98534" marT="49267" marB="49267"/>
                </a:tc>
                <a:tc>
                  <a:txBody>
                    <a:bodyPr/>
                    <a:lstStyle/>
                    <a:p>
                      <a:pPr marL="0" lvl="0" indent="0" algn="l">
                        <a:lnSpc>
                          <a:spcPct val="100000"/>
                        </a:lnSpc>
                        <a:spcBef>
                          <a:spcPts val="0"/>
                        </a:spcBef>
                        <a:spcAft>
                          <a:spcPts val="0"/>
                        </a:spcAft>
                        <a:buFont typeface="Arial"/>
                        <a:buNone/>
                      </a:pPr>
                      <a:r>
                        <a:rPr lang="en-GB" sz="1800" b="0" u="none" strike="noStrike" noProof="0">
                          <a:latin typeface="+mn-lt"/>
                        </a:rPr>
                        <a:t>AssistRef must be able to communicate its decision process when needed.</a:t>
                      </a:r>
                      <a:endParaRPr lang="en-US" sz="1800">
                        <a:latin typeface="+mn-lt"/>
                      </a:endParaRPr>
                    </a:p>
                  </a:txBody>
                  <a:tcPr marL="98534" marR="98534" marT="49267" marB="49267"/>
                </a:tc>
                <a:extLst>
                  <a:ext uri="{0D108BD9-81ED-4DB2-BD59-A6C34878D82A}">
                    <a16:rowId xmlns:a16="http://schemas.microsoft.com/office/drawing/2014/main" val="153786287"/>
                  </a:ext>
                </a:extLst>
              </a:tr>
              <a:tr h="518192">
                <a:tc>
                  <a:txBody>
                    <a:bodyPr/>
                    <a:lstStyle/>
                    <a:p>
                      <a:pPr lvl="0">
                        <a:buNone/>
                      </a:pPr>
                      <a:r>
                        <a:rPr lang="en-US" sz="1800">
                          <a:latin typeface="+mn-lt"/>
                        </a:rPr>
                        <a:t>06</a:t>
                      </a:r>
                    </a:p>
                  </a:txBody>
                  <a:tcPr marL="98533" marR="98533" marT="49267" marB="49267"/>
                </a:tc>
                <a:tc>
                  <a:txBody>
                    <a:bodyPr/>
                    <a:lstStyle/>
                    <a:p>
                      <a:pPr marL="0" lvl="0" indent="0" algn="l">
                        <a:lnSpc>
                          <a:spcPct val="100000"/>
                        </a:lnSpc>
                        <a:spcBef>
                          <a:spcPts val="0"/>
                        </a:spcBef>
                        <a:spcAft>
                          <a:spcPts val="0"/>
                        </a:spcAft>
                        <a:buFont typeface="Arial"/>
                        <a:buNone/>
                      </a:pPr>
                      <a:r>
                        <a:rPr lang="en-GB" sz="1800" b="0" i="0" u="none" strike="noStrike" noProof="0" err="1">
                          <a:latin typeface="+mn-lt"/>
                        </a:rPr>
                        <a:t>AssistRef</a:t>
                      </a:r>
                      <a:r>
                        <a:rPr lang="en-GB" sz="1800" b="0" i="0" u="none" strike="noStrike" noProof="0">
                          <a:latin typeface="+mn-lt"/>
                        </a:rPr>
                        <a:t> must ensure operational time of 2 hours.</a:t>
                      </a:r>
                      <a:endParaRPr lang="en-GB" sz="1800" b="0" u="none" strike="noStrike" noProof="0">
                        <a:latin typeface="+mn-lt"/>
                      </a:endParaRPr>
                    </a:p>
                  </a:txBody>
                  <a:tcPr marL="98533" marR="98533" marT="49267" marB="49267"/>
                </a:tc>
                <a:extLst>
                  <a:ext uri="{0D108BD9-81ED-4DB2-BD59-A6C34878D82A}">
                    <a16:rowId xmlns:a16="http://schemas.microsoft.com/office/drawing/2014/main" val="3175073550"/>
                  </a:ext>
                </a:extLst>
              </a:tr>
            </a:tbl>
          </a:graphicData>
        </a:graphic>
      </p:graphicFrame>
    </p:spTree>
    <p:extLst>
      <p:ext uri="{BB962C8B-B14F-4D97-AF65-F5344CB8AC3E}">
        <p14:creationId xmlns:p14="http://schemas.microsoft.com/office/powerpoint/2010/main" val="21046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Project Risks</a:t>
            </a:r>
          </a:p>
        </p:txBody>
      </p:sp>
    </p:spTree>
    <p:extLst>
      <p:ext uri="{BB962C8B-B14F-4D97-AF65-F5344CB8AC3E}">
        <p14:creationId xmlns:p14="http://schemas.microsoft.com/office/powerpoint/2010/main" val="46226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B37474-CBB6-1AC0-F5C0-2F83DD1E09DF}"/>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B434D7FC-83A1-B3FC-C592-13543B840050}"/>
              </a:ext>
            </a:extLst>
          </p:cNvPr>
          <p:cNvSpPr>
            <a:spLocks noGrp="1"/>
          </p:cNvSpPr>
          <p:nvPr>
            <p:ph type="sldNum" sz="quarter" idx="12"/>
          </p:nvPr>
        </p:nvSpPr>
        <p:spPr/>
        <p:txBody>
          <a:bodyPr/>
          <a:lstStyle/>
          <a:p>
            <a:fld id="{C194BDB0-F4EA-4DD6-8281-CCE2440D0CE0}" type="slidenum">
              <a:rPr lang="en-GB" smtClean="0"/>
              <a:t>12</a:t>
            </a:fld>
            <a:endParaRPr lang="en-GB"/>
          </a:p>
        </p:txBody>
      </p:sp>
      <p:sp>
        <p:nvSpPr>
          <p:cNvPr id="6" name="Rectangle 5">
            <a:extLst>
              <a:ext uri="{FF2B5EF4-FFF2-40B4-BE49-F238E27FC236}">
                <a16:creationId xmlns:a16="http://schemas.microsoft.com/office/drawing/2014/main" id="{E0BF706E-ACB3-94A7-205D-85D5B32E2546}"/>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929F8BA8-335C-C9DE-A014-671A6AF7673E}"/>
              </a:ext>
            </a:extLst>
          </p:cNvPr>
          <p:cNvSpPr>
            <a:spLocks noGrp="1"/>
          </p:cNvSpPr>
          <p:nvPr>
            <p:ph type="title"/>
          </p:nvPr>
        </p:nvSpPr>
        <p:spPr>
          <a:xfrm>
            <a:off x="0" y="289393"/>
            <a:ext cx="9144000" cy="431768"/>
          </a:xfrm>
        </p:spPr>
        <p:txBody>
          <a:bodyPr/>
          <a:lstStyle/>
          <a:p>
            <a:pPr algn="ctr"/>
            <a:r>
              <a:rPr lang="en-GB">
                <a:solidFill>
                  <a:schemeClr val="bg1"/>
                </a:solidFill>
              </a:rPr>
              <a:t>Project Risks</a:t>
            </a:r>
            <a:endParaRPr lang="en-GB">
              <a:solidFill>
                <a:schemeClr val="bg1"/>
              </a:solidFill>
              <a:ea typeface="Calibri"/>
              <a:cs typeface="Calibri"/>
            </a:endParaRPr>
          </a:p>
        </p:txBody>
      </p:sp>
      <p:grpSp>
        <p:nvGrpSpPr>
          <p:cNvPr id="2" name="Group 1">
            <a:extLst>
              <a:ext uri="{FF2B5EF4-FFF2-40B4-BE49-F238E27FC236}">
                <a16:creationId xmlns:a16="http://schemas.microsoft.com/office/drawing/2014/main" id="{1FB3AE9F-7A01-4242-A7D8-25FC18CCEBE4}"/>
              </a:ext>
            </a:extLst>
          </p:cNvPr>
          <p:cNvGrpSpPr/>
          <p:nvPr/>
        </p:nvGrpSpPr>
        <p:grpSpPr>
          <a:xfrm>
            <a:off x="252056" y="950276"/>
            <a:ext cx="7049867" cy="3514771"/>
            <a:chOff x="98846" y="933570"/>
            <a:chExt cx="7049867" cy="3514771"/>
          </a:xfrm>
        </p:grpSpPr>
        <p:cxnSp>
          <p:nvCxnSpPr>
            <p:cNvPr id="12" name="Straight Connector 11">
              <a:extLst>
                <a:ext uri="{FF2B5EF4-FFF2-40B4-BE49-F238E27FC236}">
                  <a16:creationId xmlns:a16="http://schemas.microsoft.com/office/drawing/2014/main" id="{2418E588-0018-0384-6E65-06D891A2E61C}"/>
                </a:ext>
              </a:extLst>
            </p:cNvPr>
            <p:cNvCxnSpPr/>
            <p:nvPr/>
          </p:nvCxnSpPr>
          <p:spPr>
            <a:xfrm>
              <a:off x="502748" y="933570"/>
              <a:ext cx="0" cy="3140766"/>
            </a:xfrm>
            <a:prstGeom prst="line">
              <a:avLst/>
            </a:prstGeom>
            <a:ln>
              <a:headEnd type="triangle" w="lg" len="lg"/>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CE8E461-F7D6-4FA7-388D-656F92144DF0}"/>
                </a:ext>
              </a:extLst>
            </p:cNvPr>
            <p:cNvCxnSpPr>
              <a:cxnSpLocks/>
            </p:cNvCxnSpPr>
            <p:nvPr/>
          </p:nvCxnSpPr>
          <p:spPr>
            <a:xfrm flipH="1">
              <a:off x="502747" y="4074336"/>
              <a:ext cx="6645966" cy="0"/>
            </a:xfrm>
            <a:prstGeom prst="line">
              <a:avLst/>
            </a:prstGeom>
            <a:ln>
              <a:headEnd type="triangle" w="lg" len="lg"/>
              <a:tailEnd type="non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B9EBAC0-B221-1160-9A1D-F0A6F634F669}"/>
                </a:ext>
              </a:extLst>
            </p:cNvPr>
            <p:cNvSpPr txBox="1"/>
            <p:nvPr/>
          </p:nvSpPr>
          <p:spPr>
            <a:xfrm>
              <a:off x="3127312" y="4148259"/>
              <a:ext cx="764120" cy="300082"/>
            </a:xfrm>
            <a:prstGeom prst="rect">
              <a:avLst/>
            </a:prstGeom>
            <a:noFill/>
          </p:spPr>
          <p:txBody>
            <a:bodyPr wrap="none" rtlCol="0">
              <a:spAutoFit/>
            </a:bodyPr>
            <a:lstStyle/>
            <a:p>
              <a:r>
                <a:rPr lang="en-US" b="1"/>
                <a:t>Severity</a:t>
              </a:r>
              <a:endParaRPr lang="en-NL" b="1"/>
            </a:p>
          </p:txBody>
        </p:sp>
        <p:sp>
          <p:nvSpPr>
            <p:cNvPr id="17" name="TextBox 16">
              <a:extLst>
                <a:ext uri="{FF2B5EF4-FFF2-40B4-BE49-F238E27FC236}">
                  <a16:creationId xmlns:a16="http://schemas.microsoft.com/office/drawing/2014/main" id="{7F17052A-C67D-3FD6-479D-9E3D5752A230}"/>
                </a:ext>
              </a:extLst>
            </p:cNvPr>
            <p:cNvSpPr txBox="1"/>
            <p:nvPr/>
          </p:nvSpPr>
          <p:spPr>
            <a:xfrm rot="16200000">
              <a:off x="-249647" y="2407749"/>
              <a:ext cx="997068" cy="300082"/>
            </a:xfrm>
            <a:prstGeom prst="rect">
              <a:avLst/>
            </a:prstGeom>
            <a:noFill/>
          </p:spPr>
          <p:txBody>
            <a:bodyPr wrap="none" rtlCol="0">
              <a:spAutoFit/>
            </a:bodyPr>
            <a:lstStyle/>
            <a:p>
              <a:r>
                <a:rPr lang="en-US" b="1"/>
                <a:t>Occurrence</a:t>
              </a:r>
              <a:endParaRPr lang="en-NL" b="1"/>
            </a:p>
          </p:txBody>
        </p:sp>
        <p:sp>
          <p:nvSpPr>
            <p:cNvPr id="18" name="Rectangle 17">
              <a:extLst>
                <a:ext uri="{FF2B5EF4-FFF2-40B4-BE49-F238E27FC236}">
                  <a16:creationId xmlns:a16="http://schemas.microsoft.com/office/drawing/2014/main" id="{AFF168DE-9275-BFD4-C7EA-25A43F9AB632}"/>
                </a:ext>
              </a:extLst>
            </p:cNvPr>
            <p:cNvSpPr/>
            <p:nvPr/>
          </p:nvSpPr>
          <p:spPr>
            <a:xfrm>
              <a:off x="509572" y="3522115"/>
              <a:ext cx="1202650" cy="551295"/>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D7A09CF7-7EBB-1C5C-46EC-93EF3060C75B}"/>
                </a:ext>
              </a:extLst>
            </p:cNvPr>
            <p:cNvSpPr/>
            <p:nvPr/>
          </p:nvSpPr>
          <p:spPr>
            <a:xfrm>
              <a:off x="1712222" y="3520601"/>
              <a:ext cx="1202650" cy="551296"/>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BDFB08F0-1232-FDF1-A4D2-D998278108DF}"/>
                </a:ext>
              </a:extLst>
            </p:cNvPr>
            <p:cNvSpPr/>
            <p:nvPr/>
          </p:nvSpPr>
          <p:spPr>
            <a:xfrm>
              <a:off x="5320170" y="3520601"/>
              <a:ext cx="1202650" cy="5512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20">
              <a:extLst>
                <a:ext uri="{FF2B5EF4-FFF2-40B4-BE49-F238E27FC236}">
                  <a16:creationId xmlns:a16="http://schemas.microsoft.com/office/drawing/2014/main" id="{07230301-D929-ADC9-7DC8-F38A0D7A1896}"/>
                </a:ext>
              </a:extLst>
            </p:cNvPr>
            <p:cNvSpPr/>
            <p:nvPr/>
          </p:nvSpPr>
          <p:spPr>
            <a:xfrm>
              <a:off x="2914871" y="3520601"/>
              <a:ext cx="1202650" cy="551296"/>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ectangle 21">
              <a:extLst>
                <a:ext uri="{FF2B5EF4-FFF2-40B4-BE49-F238E27FC236}">
                  <a16:creationId xmlns:a16="http://schemas.microsoft.com/office/drawing/2014/main" id="{30CE6411-1056-7281-0124-CA234EC85FB0}"/>
                </a:ext>
              </a:extLst>
            </p:cNvPr>
            <p:cNvSpPr/>
            <p:nvPr/>
          </p:nvSpPr>
          <p:spPr>
            <a:xfrm>
              <a:off x="4117521" y="3520601"/>
              <a:ext cx="1202650" cy="55129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2">
              <a:extLst>
                <a:ext uri="{FF2B5EF4-FFF2-40B4-BE49-F238E27FC236}">
                  <a16:creationId xmlns:a16="http://schemas.microsoft.com/office/drawing/2014/main" id="{D35C4903-16DA-3B46-0077-F97BD53C642C}"/>
                </a:ext>
              </a:extLst>
            </p:cNvPr>
            <p:cNvSpPr/>
            <p:nvPr/>
          </p:nvSpPr>
          <p:spPr>
            <a:xfrm>
              <a:off x="509571" y="2969307"/>
              <a:ext cx="1202650" cy="551295"/>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ectangle 23">
              <a:extLst>
                <a:ext uri="{FF2B5EF4-FFF2-40B4-BE49-F238E27FC236}">
                  <a16:creationId xmlns:a16="http://schemas.microsoft.com/office/drawing/2014/main" id="{250C5FDC-BB1D-2F93-6FF1-F168193ED31C}"/>
                </a:ext>
              </a:extLst>
            </p:cNvPr>
            <p:cNvSpPr/>
            <p:nvPr/>
          </p:nvSpPr>
          <p:spPr>
            <a:xfrm>
              <a:off x="509571" y="2426794"/>
              <a:ext cx="1202650" cy="551295"/>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40E59F54-17AC-83BC-658A-AB729C11FD5E}"/>
                </a:ext>
              </a:extLst>
            </p:cNvPr>
            <p:cNvSpPr/>
            <p:nvPr/>
          </p:nvSpPr>
          <p:spPr>
            <a:xfrm>
              <a:off x="509571" y="1893230"/>
              <a:ext cx="1202650" cy="55129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8F2A8F8A-CD69-51CD-F515-6DDB27D40A10}"/>
                </a:ext>
              </a:extLst>
            </p:cNvPr>
            <p:cNvSpPr/>
            <p:nvPr/>
          </p:nvSpPr>
          <p:spPr>
            <a:xfrm>
              <a:off x="509571" y="1355192"/>
              <a:ext cx="1202650" cy="55129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Rectangle 26">
              <a:extLst>
                <a:ext uri="{FF2B5EF4-FFF2-40B4-BE49-F238E27FC236}">
                  <a16:creationId xmlns:a16="http://schemas.microsoft.com/office/drawing/2014/main" id="{6477602E-7F89-D85A-8130-DE57414DA947}"/>
                </a:ext>
              </a:extLst>
            </p:cNvPr>
            <p:cNvSpPr/>
            <p:nvPr/>
          </p:nvSpPr>
          <p:spPr>
            <a:xfrm>
              <a:off x="1712220" y="2970631"/>
              <a:ext cx="1202650" cy="551295"/>
            </a:xfrm>
            <a:prstGeom prst="rect">
              <a:avLst/>
            </a:prstGeom>
            <a:solidFill>
              <a:srgbClr val="92D05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9DF3559C-B156-DDEE-BF9D-6BA728393D5E}"/>
                </a:ext>
              </a:extLst>
            </p:cNvPr>
            <p:cNvSpPr/>
            <p:nvPr/>
          </p:nvSpPr>
          <p:spPr>
            <a:xfrm>
              <a:off x="1712220" y="2428118"/>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Rectangle 28">
              <a:extLst>
                <a:ext uri="{FF2B5EF4-FFF2-40B4-BE49-F238E27FC236}">
                  <a16:creationId xmlns:a16="http://schemas.microsoft.com/office/drawing/2014/main" id="{49E591A8-0744-191E-37DB-CD2344A9D010}"/>
                </a:ext>
              </a:extLst>
            </p:cNvPr>
            <p:cNvSpPr/>
            <p:nvPr/>
          </p:nvSpPr>
          <p:spPr>
            <a:xfrm>
              <a:off x="1712220" y="1894554"/>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Rectangle 29">
              <a:extLst>
                <a:ext uri="{FF2B5EF4-FFF2-40B4-BE49-F238E27FC236}">
                  <a16:creationId xmlns:a16="http://schemas.microsoft.com/office/drawing/2014/main" id="{9934719C-5CBE-60F8-9A63-04261DD16203}"/>
                </a:ext>
              </a:extLst>
            </p:cNvPr>
            <p:cNvSpPr/>
            <p:nvPr/>
          </p:nvSpPr>
          <p:spPr>
            <a:xfrm>
              <a:off x="1712220" y="1355192"/>
              <a:ext cx="1202650" cy="55261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ectangle 34">
              <a:extLst>
                <a:ext uri="{FF2B5EF4-FFF2-40B4-BE49-F238E27FC236}">
                  <a16:creationId xmlns:a16="http://schemas.microsoft.com/office/drawing/2014/main" id="{DAA79D33-A097-AA39-A5A6-79B2F8252F84}"/>
                </a:ext>
              </a:extLst>
            </p:cNvPr>
            <p:cNvSpPr/>
            <p:nvPr/>
          </p:nvSpPr>
          <p:spPr>
            <a:xfrm>
              <a:off x="2914867" y="2970750"/>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ectangle 35">
              <a:extLst>
                <a:ext uri="{FF2B5EF4-FFF2-40B4-BE49-F238E27FC236}">
                  <a16:creationId xmlns:a16="http://schemas.microsoft.com/office/drawing/2014/main" id="{2FA3907E-9EF8-FEDE-5424-5D56DBFFE278}"/>
                </a:ext>
              </a:extLst>
            </p:cNvPr>
            <p:cNvSpPr/>
            <p:nvPr/>
          </p:nvSpPr>
          <p:spPr>
            <a:xfrm>
              <a:off x="2914867" y="2428237"/>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Rectangle 36">
              <a:extLst>
                <a:ext uri="{FF2B5EF4-FFF2-40B4-BE49-F238E27FC236}">
                  <a16:creationId xmlns:a16="http://schemas.microsoft.com/office/drawing/2014/main" id="{56C16709-139B-9960-8C5A-CD697021D895}"/>
                </a:ext>
              </a:extLst>
            </p:cNvPr>
            <p:cNvSpPr/>
            <p:nvPr/>
          </p:nvSpPr>
          <p:spPr>
            <a:xfrm>
              <a:off x="2914867" y="1894673"/>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37">
              <a:extLst>
                <a:ext uri="{FF2B5EF4-FFF2-40B4-BE49-F238E27FC236}">
                  <a16:creationId xmlns:a16="http://schemas.microsoft.com/office/drawing/2014/main" id="{4EA4F7CB-7485-1900-58E0-AE946168C75B}"/>
                </a:ext>
              </a:extLst>
            </p:cNvPr>
            <p:cNvSpPr/>
            <p:nvPr/>
          </p:nvSpPr>
          <p:spPr>
            <a:xfrm>
              <a:off x="2914867" y="1355311"/>
              <a:ext cx="1202650" cy="552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ectangle 38">
              <a:extLst>
                <a:ext uri="{FF2B5EF4-FFF2-40B4-BE49-F238E27FC236}">
                  <a16:creationId xmlns:a16="http://schemas.microsoft.com/office/drawing/2014/main" id="{A10E275D-9772-5661-2832-F00D06514B47}"/>
                </a:ext>
              </a:extLst>
            </p:cNvPr>
            <p:cNvSpPr/>
            <p:nvPr/>
          </p:nvSpPr>
          <p:spPr>
            <a:xfrm>
              <a:off x="4117518" y="2970028"/>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ectangle 39">
              <a:extLst>
                <a:ext uri="{FF2B5EF4-FFF2-40B4-BE49-F238E27FC236}">
                  <a16:creationId xmlns:a16="http://schemas.microsoft.com/office/drawing/2014/main" id="{7D9DF821-48B9-3DC0-3039-47041936DA2F}"/>
                </a:ext>
              </a:extLst>
            </p:cNvPr>
            <p:cNvSpPr/>
            <p:nvPr/>
          </p:nvSpPr>
          <p:spPr>
            <a:xfrm>
              <a:off x="4117518" y="2427515"/>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ACDE7D3C-3BB2-B565-5A0F-3619E1E664E9}"/>
                </a:ext>
              </a:extLst>
            </p:cNvPr>
            <p:cNvSpPr/>
            <p:nvPr/>
          </p:nvSpPr>
          <p:spPr>
            <a:xfrm>
              <a:off x="4117518" y="1893951"/>
              <a:ext cx="1202650" cy="551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ectangle 41">
              <a:extLst>
                <a:ext uri="{FF2B5EF4-FFF2-40B4-BE49-F238E27FC236}">
                  <a16:creationId xmlns:a16="http://schemas.microsoft.com/office/drawing/2014/main" id="{D5BC9477-DE87-A7ED-961C-515B27AC8621}"/>
                </a:ext>
              </a:extLst>
            </p:cNvPr>
            <p:cNvSpPr/>
            <p:nvPr/>
          </p:nvSpPr>
          <p:spPr>
            <a:xfrm>
              <a:off x="4117518" y="1354589"/>
              <a:ext cx="1202650" cy="552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42">
              <a:extLst>
                <a:ext uri="{FF2B5EF4-FFF2-40B4-BE49-F238E27FC236}">
                  <a16:creationId xmlns:a16="http://schemas.microsoft.com/office/drawing/2014/main" id="{E85D1B7A-26F4-1E5D-B050-B9A819F283EA}"/>
                </a:ext>
              </a:extLst>
            </p:cNvPr>
            <p:cNvSpPr/>
            <p:nvPr/>
          </p:nvSpPr>
          <p:spPr>
            <a:xfrm>
              <a:off x="5320162" y="2970028"/>
              <a:ext cx="1202650" cy="5512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43">
              <a:extLst>
                <a:ext uri="{FF2B5EF4-FFF2-40B4-BE49-F238E27FC236}">
                  <a16:creationId xmlns:a16="http://schemas.microsoft.com/office/drawing/2014/main" id="{A2079DCD-1380-3DD8-33A2-51EF966E0582}"/>
                </a:ext>
              </a:extLst>
            </p:cNvPr>
            <p:cNvSpPr/>
            <p:nvPr/>
          </p:nvSpPr>
          <p:spPr>
            <a:xfrm>
              <a:off x="5320162" y="2427515"/>
              <a:ext cx="1202650" cy="551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ectangle 44">
              <a:extLst>
                <a:ext uri="{FF2B5EF4-FFF2-40B4-BE49-F238E27FC236}">
                  <a16:creationId xmlns:a16="http://schemas.microsoft.com/office/drawing/2014/main" id="{79F768ED-D727-39C9-7215-4047529A5FF1}"/>
                </a:ext>
              </a:extLst>
            </p:cNvPr>
            <p:cNvSpPr/>
            <p:nvPr/>
          </p:nvSpPr>
          <p:spPr>
            <a:xfrm>
              <a:off x="5320162" y="1893951"/>
              <a:ext cx="1202650" cy="551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ectangle 45">
              <a:extLst>
                <a:ext uri="{FF2B5EF4-FFF2-40B4-BE49-F238E27FC236}">
                  <a16:creationId xmlns:a16="http://schemas.microsoft.com/office/drawing/2014/main" id="{DA3CC515-EA1E-117E-DA86-8CB1E75D70F2}"/>
                </a:ext>
              </a:extLst>
            </p:cNvPr>
            <p:cNvSpPr/>
            <p:nvPr/>
          </p:nvSpPr>
          <p:spPr>
            <a:xfrm>
              <a:off x="5320162" y="1354589"/>
              <a:ext cx="1202650" cy="552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6" name="Straight Connector 65">
              <a:extLst>
                <a:ext uri="{FF2B5EF4-FFF2-40B4-BE49-F238E27FC236}">
                  <a16:creationId xmlns:a16="http://schemas.microsoft.com/office/drawing/2014/main" id="{E558048E-9BB3-810D-7A36-B345D9BC3D19}"/>
                </a:ext>
              </a:extLst>
            </p:cNvPr>
            <p:cNvCxnSpPr/>
            <p:nvPr/>
          </p:nvCxnSpPr>
          <p:spPr>
            <a:xfrm>
              <a:off x="1712220" y="1354589"/>
              <a:ext cx="0" cy="1623500"/>
            </a:xfrm>
            <a:prstGeom prst="line">
              <a:avLst/>
            </a:prstGeom>
            <a:ln w="50800"/>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FACC7FED-C352-CABB-4E91-0FA1AD3223B0}"/>
                </a:ext>
              </a:extLst>
            </p:cNvPr>
            <p:cNvCxnSpPr>
              <a:cxnSpLocks/>
            </p:cNvCxnSpPr>
            <p:nvPr/>
          </p:nvCxnSpPr>
          <p:spPr>
            <a:xfrm>
              <a:off x="2914867" y="3494008"/>
              <a:ext cx="3607945" cy="0"/>
            </a:xfrm>
            <a:prstGeom prst="line">
              <a:avLst/>
            </a:prstGeom>
            <a:ln w="50800"/>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44B75BDA-EAB4-092B-C2A3-CCF0667B0386}"/>
                </a:ext>
              </a:extLst>
            </p:cNvPr>
            <p:cNvCxnSpPr>
              <a:cxnSpLocks/>
            </p:cNvCxnSpPr>
            <p:nvPr/>
          </p:nvCxnSpPr>
          <p:spPr>
            <a:xfrm>
              <a:off x="1696320" y="2951135"/>
              <a:ext cx="1218547" cy="0"/>
            </a:xfrm>
            <a:prstGeom prst="line">
              <a:avLst/>
            </a:prstGeom>
            <a:ln w="50800"/>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F4EE849-6E4A-5A3D-F815-8ACAC2E7C1CD}"/>
                </a:ext>
              </a:extLst>
            </p:cNvPr>
            <p:cNvCxnSpPr>
              <a:cxnSpLocks/>
            </p:cNvCxnSpPr>
            <p:nvPr/>
          </p:nvCxnSpPr>
          <p:spPr>
            <a:xfrm flipH="1">
              <a:off x="2914867" y="2931664"/>
              <a:ext cx="2837" cy="588937"/>
            </a:xfrm>
            <a:prstGeom prst="line">
              <a:avLst/>
            </a:prstGeom>
            <a:ln w="50800"/>
          </p:spPr>
          <p:style>
            <a:lnRef idx="3">
              <a:schemeClr val="dk1"/>
            </a:lnRef>
            <a:fillRef idx="0">
              <a:schemeClr val="dk1"/>
            </a:fillRef>
            <a:effectRef idx="2">
              <a:schemeClr val="dk1"/>
            </a:effectRef>
            <a:fontRef idx="minor">
              <a:schemeClr val="tx1"/>
            </a:fontRef>
          </p:style>
        </p:cxnSp>
        <p:grpSp>
          <p:nvGrpSpPr>
            <p:cNvPr id="80" name="Group 79">
              <a:extLst>
                <a:ext uri="{FF2B5EF4-FFF2-40B4-BE49-F238E27FC236}">
                  <a16:creationId xmlns:a16="http://schemas.microsoft.com/office/drawing/2014/main" id="{ACEC0603-F03D-E030-9D27-5D16D44D603F}"/>
                </a:ext>
              </a:extLst>
            </p:cNvPr>
            <p:cNvGrpSpPr/>
            <p:nvPr/>
          </p:nvGrpSpPr>
          <p:grpSpPr>
            <a:xfrm>
              <a:off x="4434848" y="3077526"/>
              <a:ext cx="567982" cy="300082"/>
              <a:chOff x="5419772" y="3071142"/>
              <a:chExt cx="567982" cy="300082"/>
            </a:xfrm>
          </p:grpSpPr>
          <p:sp>
            <p:nvSpPr>
              <p:cNvPr id="77" name="TextBox 76">
                <a:extLst>
                  <a:ext uri="{FF2B5EF4-FFF2-40B4-BE49-F238E27FC236}">
                    <a16:creationId xmlns:a16="http://schemas.microsoft.com/office/drawing/2014/main" id="{0C428CC8-958A-A396-2C55-9D54727A6A73}"/>
                  </a:ext>
                </a:extLst>
              </p:cNvPr>
              <p:cNvSpPr txBox="1"/>
              <p:nvPr/>
            </p:nvSpPr>
            <p:spPr>
              <a:xfrm>
                <a:off x="5446772" y="3071142"/>
                <a:ext cx="540982" cy="300082"/>
              </a:xfrm>
              <a:prstGeom prst="rect">
                <a:avLst/>
              </a:prstGeom>
              <a:noFill/>
            </p:spPr>
            <p:txBody>
              <a:bodyPr wrap="none" rtlCol="0">
                <a:spAutoFit/>
              </a:bodyPr>
              <a:lstStyle/>
              <a:p>
                <a:r>
                  <a:rPr lang="en-US" b="1"/>
                  <a:t>Trust</a:t>
                </a:r>
                <a:endParaRPr lang="en-NL" b="1"/>
              </a:p>
            </p:txBody>
          </p:sp>
          <p:sp>
            <p:nvSpPr>
              <p:cNvPr id="79" name="Oval 78">
                <a:extLst>
                  <a:ext uri="{FF2B5EF4-FFF2-40B4-BE49-F238E27FC236}">
                    <a16:creationId xmlns:a16="http://schemas.microsoft.com/office/drawing/2014/main" id="{C8B627F3-3769-8939-49A2-53F3E7EFBB09}"/>
                  </a:ext>
                </a:extLst>
              </p:cNvPr>
              <p:cNvSpPr/>
              <p:nvPr/>
            </p:nvSpPr>
            <p:spPr>
              <a:xfrm>
                <a:off x="5419772" y="3204092"/>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grpSp>
        <p:grpSp>
          <p:nvGrpSpPr>
            <p:cNvPr id="81" name="Group 80">
              <a:extLst>
                <a:ext uri="{FF2B5EF4-FFF2-40B4-BE49-F238E27FC236}">
                  <a16:creationId xmlns:a16="http://schemas.microsoft.com/office/drawing/2014/main" id="{7672A7BE-1499-B497-4608-9F946BE6B6B0}"/>
                </a:ext>
              </a:extLst>
            </p:cNvPr>
            <p:cNvGrpSpPr/>
            <p:nvPr/>
          </p:nvGrpSpPr>
          <p:grpSpPr>
            <a:xfrm>
              <a:off x="4479030" y="3641382"/>
              <a:ext cx="506618" cy="300082"/>
              <a:chOff x="5419772" y="3071142"/>
              <a:chExt cx="506618" cy="300082"/>
            </a:xfrm>
          </p:grpSpPr>
          <p:sp>
            <p:nvSpPr>
              <p:cNvPr id="82" name="TextBox 81">
                <a:extLst>
                  <a:ext uri="{FF2B5EF4-FFF2-40B4-BE49-F238E27FC236}">
                    <a16:creationId xmlns:a16="http://schemas.microsoft.com/office/drawing/2014/main" id="{7A289B68-C4B5-89E3-1FB2-A7B136563B78}"/>
                  </a:ext>
                </a:extLst>
              </p:cNvPr>
              <p:cNvSpPr txBox="1"/>
              <p:nvPr/>
            </p:nvSpPr>
            <p:spPr>
              <a:xfrm>
                <a:off x="5446772" y="3071142"/>
                <a:ext cx="479618" cy="300082"/>
              </a:xfrm>
              <a:prstGeom prst="rect">
                <a:avLst/>
              </a:prstGeom>
              <a:noFill/>
            </p:spPr>
            <p:txBody>
              <a:bodyPr wrap="none" rtlCol="0">
                <a:spAutoFit/>
              </a:bodyPr>
              <a:lstStyle/>
              <a:p>
                <a:r>
                  <a:rPr lang="en-US" b="1"/>
                  <a:t>Bias</a:t>
                </a:r>
                <a:endParaRPr lang="en-NL" b="1"/>
              </a:p>
            </p:txBody>
          </p:sp>
          <p:sp>
            <p:nvSpPr>
              <p:cNvPr id="83" name="Oval 82">
                <a:extLst>
                  <a:ext uri="{FF2B5EF4-FFF2-40B4-BE49-F238E27FC236}">
                    <a16:creationId xmlns:a16="http://schemas.microsoft.com/office/drawing/2014/main" id="{58545B62-F937-B045-ED0E-E77D01FC635B}"/>
                  </a:ext>
                </a:extLst>
              </p:cNvPr>
              <p:cNvSpPr/>
              <p:nvPr/>
            </p:nvSpPr>
            <p:spPr>
              <a:xfrm>
                <a:off x="5419772" y="3204092"/>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grpSp>
        <p:grpSp>
          <p:nvGrpSpPr>
            <p:cNvPr id="93" name="Group 92">
              <a:extLst>
                <a:ext uri="{FF2B5EF4-FFF2-40B4-BE49-F238E27FC236}">
                  <a16:creationId xmlns:a16="http://schemas.microsoft.com/office/drawing/2014/main" id="{5F4F8874-C26B-AB23-6140-9DD865ED3495}"/>
                </a:ext>
              </a:extLst>
            </p:cNvPr>
            <p:cNvGrpSpPr/>
            <p:nvPr/>
          </p:nvGrpSpPr>
          <p:grpSpPr>
            <a:xfrm>
              <a:off x="3262178" y="2422901"/>
              <a:ext cx="1416548" cy="300082"/>
              <a:chOff x="4490067" y="2968514"/>
              <a:chExt cx="1416548" cy="300082"/>
            </a:xfrm>
          </p:grpSpPr>
          <p:sp>
            <p:nvSpPr>
              <p:cNvPr id="94" name="TextBox 93">
                <a:extLst>
                  <a:ext uri="{FF2B5EF4-FFF2-40B4-BE49-F238E27FC236}">
                    <a16:creationId xmlns:a16="http://schemas.microsoft.com/office/drawing/2014/main" id="{5109FF95-CA64-8FF0-2079-202F7E94228A}"/>
                  </a:ext>
                </a:extLst>
              </p:cNvPr>
              <p:cNvSpPr txBox="1"/>
              <p:nvPr/>
            </p:nvSpPr>
            <p:spPr>
              <a:xfrm>
                <a:off x="4517067" y="2968514"/>
                <a:ext cx="1389548" cy="300082"/>
              </a:xfrm>
              <a:prstGeom prst="rect">
                <a:avLst/>
              </a:prstGeom>
              <a:noFill/>
            </p:spPr>
            <p:txBody>
              <a:bodyPr wrap="none" rtlCol="0">
                <a:spAutoFit/>
              </a:bodyPr>
              <a:lstStyle/>
              <a:p>
                <a:r>
                  <a:rPr lang="en-US" b="1"/>
                  <a:t>Sensing accuracy</a:t>
                </a:r>
                <a:endParaRPr lang="en-NL" b="1"/>
              </a:p>
            </p:txBody>
          </p:sp>
          <p:sp>
            <p:nvSpPr>
              <p:cNvPr id="95" name="Oval 94">
                <a:extLst>
                  <a:ext uri="{FF2B5EF4-FFF2-40B4-BE49-F238E27FC236}">
                    <a16:creationId xmlns:a16="http://schemas.microsoft.com/office/drawing/2014/main" id="{F93DDAA1-92F0-19F9-649B-BAA91B9E2382}"/>
                  </a:ext>
                </a:extLst>
              </p:cNvPr>
              <p:cNvSpPr/>
              <p:nvPr/>
            </p:nvSpPr>
            <p:spPr>
              <a:xfrm>
                <a:off x="4490067" y="3101464"/>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grpSp>
        <p:grpSp>
          <p:nvGrpSpPr>
            <p:cNvPr id="96" name="Group 95">
              <a:extLst>
                <a:ext uri="{FF2B5EF4-FFF2-40B4-BE49-F238E27FC236}">
                  <a16:creationId xmlns:a16="http://schemas.microsoft.com/office/drawing/2014/main" id="{9E07DC3A-F2D9-C3FF-F249-34ED16EC98BF}"/>
                </a:ext>
              </a:extLst>
            </p:cNvPr>
            <p:cNvGrpSpPr/>
            <p:nvPr/>
          </p:nvGrpSpPr>
          <p:grpSpPr>
            <a:xfrm>
              <a:off x="1869503" y="2016298"/>
              <a:ext cx="972452" cy="300082"/>
              <a:chOff x="5419772" y="3071142"/>
              <a:chExt cx="972452" cy="300082"/>
            </a:xfrm>
          </p:grpSpPr>
          <p:sp>
            <p:nvSpPr>
              <p:cNvPr id="97" name="TextBox 96">
                <a:extLst>
                  <a:ext uri="{FF2B5EF4-FFF2-40B4-BE49-F238E27FC236}">
                    <a16:creationId xmlns:a16="http://schemas.microsoft.com/office/drawing/2014/main" id="{CAA4CE2F-1DCA-ED98-1E23-5A4AA2B07509}"/>
                  </a:ext>
                </a:extLst>
              </p:cNvPr>
              <p:cNvSpPr txBox="1"/>
              <p:nvPr/>
            </p:nvSpPr>
            <p:spPr>
              <a:xfrm>
                <a:off x="5446772" y="3071142"/>
                <a:ext cx="945452" cy="300082"/>
              </a:xfrm>
              <a:prstGeom prst="rect">
                <a:avLst/>
              </a:prstGeom>
              <a:noFill/>
            </p:spPr>
            <p:txBody>
              <a:bodyPr wrap="none" rtlCol="0">
                <a:spAutoFit/>
              </a:bodyPr>
              <a:lstStyle/>
              <a:p>
                <a:r>
                  <a:rPr lang="en-US" b="1"/>
                  <a:t>Edge cases</a:t>
                </a:r>
                <a:endParaRPr lang="en-NL" b="1"/>
              </a:p>
            </p:txBody>
          </p:sp>
          <p:sp>
            <p:nvSpPr>
              <p:cNvPr id="98" name="Oval 97">
                <a:extLst>
                  <a:ext uri="{FF2B5EF4-FFF2-40B4-BE49-F238E27FC236}">
                    <a16:creationId xmlns:a16="http://schemas.microsoft.com/office/drawing/2014/main" id="{A0B4708A-E977-24AD-84D3-D761C7D52661}"/>
                  </a:ext>
                </a:extLst>
              </p:cNvPr>
              <p:cNvSpPr/>
              <p:nvPr/>
            </p:nvSpPr>
            <p:spPr>
              <a:xfrm>
                <a:off x="5419772" y="3204092"/>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grpSp>
        <p:grpSp>
          <p:nvGrpSpPr>
            <p:cNvPr id="99" name="Group 98">
              <a:extLst>
                <a:ext uri="{FF2B5EF4-FFF2-40B4-BE49-F238E27FC236}">
                  <a16:creationId xmlns:a16="http://schemas.microsoft.com/office/drawing/2014/main" id="{D9F31646-2169-6B22-70D8-88D378DDFB4D}"/>
                </a:ext>
              </a:extLst>
            </p:cNvPr>
            <p:cNvGrpSpPr/>
            <p:nvPr/>
          </p:nvGrpSpPr>
          <p:grpSpPr>
            <a:xfrm>
              <a:off x="1878047" y="2614092"/>
              <a:ext cx="2100645" cy="300082"/>
              <a:chOff x="5416174" y="3172730"/>
              <a:chExt cx="2100645" cy="300082"/>
            </a:xfrm>
          </p:grpSpPr>
          <p:sp>
            <p:nvSpPr>
              <p:cNvPr id="100" name="TextBox 99">
                <a:extLst>
                  <a:ext uri="{FF2B5EF4-FFF2-40B4-BE49-F238E27FC236}">
                    <a16:creationId xmlns:a16="http://schemas.microsoft.com/office/drawing/2014/main" id="{1751A057-1979-78D9-C09D-38C80FB4B327}"/>
                  </a:ext>
                </a:extLst>
              </p:cNvPr>
              <p:cNvSpPr txBox="1"/>
              <p:nvPr/>
            </p:nvSpPr>
            <p:spPr>
              <a:xfrm>
                <a:off x="5443174" y="3172730"/>
                <a:ext cx="2073645" cy="300082"/>
              </a:xfrm>
              <a:prstGeom prst="rect">
                <a:avLst/>
              </a:prstGeom>
              <a:noFill/>
            </p:spPr>
            <p:txBody>
              <a:bodyPr wrap="none" rtlCol="0">
                <a:spAutoFit/>
              </a:bodyPr>
              <a:lstStyle/>
              <a:p>
                <a:r>
                  <a:rPr lang="en-US" b="1"/>
                  <a:t>Validation and verification</a:t>
                </a:r>
                <a:endParaRPr lang="en-NL" b="1"/>
              </a:p>
            </p:txBody>
          </p:sp>
          <p:sp>
            <p:nvSpPr>
              <p:cNvPr id="101" name="Oval 100">
                <a:extLst>
                  <a:ext uri="{FF2B5EF4-FFF2-40B4-BE49-F238E27FC236}">
                    <a16:creationId xmlns:a16="http://schemas.microsoft.com/office/drawing/2014/main" id="{07AF3964-46CE-0F1B-C0A8-5CC5CF956443}"/>
                  </a:ext>
                </a:extLst>
              </p:cNvPr>
              <p:cNvSpPr/>
              <p:nvPr/>
            </p:nvSpPr>
            <p:spPr>
              <a:xfrm>
                <a:off x="5416174" y="3305680"/>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grpSp>
      </p:grpSp>
      <p:grpSp>
        <p:nvGrpSpPr>
          <p:cNvPr id="32" name="Group 31">
            <a:extLst>
              <a:ext uri="{FF2B5EF4-FFF2-40B4-BE49-F238E27FC236}">
                <a16:creationId xmlns:a16="http://schemas.microsoft.com/office/drawing/2014/main" id="{150072A5-1E99-6FFE-8226-AACE2F98050B}"/>
              </a:ext>
            </a:extLst>
          </p:cNvPr>
          <p:cNvGrpSpPr/>
          <p:nvPr/>
        </p:nvGrpSpPr>
        <p:grpSpPr>
          <a:xfrm>
            <a:off x="7301923" y="1371295"/>
            <a:ext cx="1271914" cy="1502529"/>
            <a:chOff x="7013189" y="847717"/>
            <a:chExt cx="1271914" cy="1502529"/>
          </a:xfrm>
        </p:grpSpPr>
        <p:sp>
          <p:nvSpPr>
            <p:cNvPr id="3" name="TextBox 2">
              <a:extLst>
                <a:ext uri="{FF2B5EF4-FFF2-40B4-BE49-F238E27FC236}">
                  <a16:creationId xmlns:a16="http://schemas.microsoft.com/office/drawing/2014/main" id="{FFAF9147-80E3-169F-41ED-1B63A0C396BE}"/>
                </a:ext>
              </a:extLst>
            </p:cNvPr>
            <p:cNvSpPr txBox="1"/>
            <p:nvPr/>
          </p:nvSpPr>
          <p:spPr>
            <a:xfrm>
              <a:off x="7302632" y="853256"/>
              <a:ext cx="693010" cy="300082"/>
            </a:xfrm>
            <a:prstGeom prst="rect">
              <a:avLst/>
            </a:prstGeom>
            <a:noFill/>
          </p:spPr>
          <p:txBody>
            <a:bodyPr wrap="none" rtlCol="0">
              <a:spAutoFit/>
            </a:bodyPr>
            <a:lstStyle/>
            <a:p>
              <a:r>
                <a:rPr lang="en-US"/>
                <a:t>Legend</a:t>
              </a:r>
              <a:endParaRPr lang="en-NL"/>
            </a:p>
          </p:txBody>
        </p:sp>
        <p:sp>
          <p:nvSpPr>
            <p:cNvPr id="8" name="Rectangle 7">
              <a:extLst>
                <a:ext uri="{FF2B5EF4-FFF2-40B4-BE49-F238E27FC236}">
                  <a16:creationId xmlns:a16="http://schemas.microsoft.com/office/drawing/2014/main" id="{315AC706-488D-0C85-3E18-AE7DE468A5CA}"/>
                </a:ext>
              </a:extLst>
            </p:cNvPr>
            <p:cNvSpPr/>
            <p:nvPr/>
          </p:nvSpPr>
          <p:spPr>
            <a:xfrm>
              <a:off x="7105056" y="1234553"/>
              <a:ext cx="313507" cy="28101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AEA79981-30FA-FB69-B6A7-91E03AD210BA}"/>
                </a:ext>
              </a:extLst>
            </p:cNvPr>
            <p:cNvSpPr/>
            <p:nvPr/>
          </p:nvSpPr>
          <p:spPr>
            <a:xfrm>
              <a:off x="7104874" y="1602534"/>
              <a:ext cx="313507" cy="28101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CEF5B0DE-76FC-158E-B13A-9D21F00B517A}"/>
                </a:ext>
              </a:extLst>
            </p:cNvPr>
            <p:cNvSpPr/>
            <p:nvPr/>
          </p:nvSpPr>
          <p:spPr>
            <a:xfrm>
              <a:off x="7104874" y="1993383"/>
              <a:ext cx="313507" cy="2810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75A2209-BAB9-1A67-E0BB-80593B037711}"/>
                </a:ext>
              </a:extLst>
            </p:cNvPr>
            <p:cNvSpPr txBox="1"/>
            <p:nvPr/>
          </p:nvSpPr>
          <p:spPr>
            <a:xfrm>
              <a:off x="7492898" y="1225060"/>
              <a:ext cx="479298" cy="300082"/>
            </a:xfrm>
            <a:prstGeom prst="rect">
              <a:avLst/>
            </a:prstGeom>
            <a:noFill/>
          </p:spPr>
          <p:txBody>
            <a:bodyPr wrap="none" rtlCol="0">
              <a:spAutoFit/>
            </a:bodyPr>
            <a:lstStyle/>
            <a:p>
              <a:r>
                <a:rPr lang="en-US" b="1"/>
                <a:t>Low</a:t>
              </a:r>
              <a:endParaRPr lang="en-NL" b="1"/>
            </a:p>
          </p:txBody>
        </p:sp>
        <p:sp>
          <p:nvSpPr>
            <p:cNvPr id="14" name="TextBox 13">
              <a:extLst>
                <a:ext uri="{FF2B5EF4-FFF2-40B4-BE49-F238E27FC236}">
                  <a16:creationId xmlns:a16="http://schemas.microsoft.com/office/drawing/2014/main" id="{8763C82A-371A-207E-7E24-79840C995D41}"/>
                </a:ext>
              </a:extLst>
            </p:cNvPr>
            <p:cNvSpPr txBox="1"/>
            <p:nvPr/>
          </p:nvSpPr>
          <p:spPr>
            <a:xfrm>
              <a:off x="7492898" y="1593001"/>
              <a:ext cx="792205" cy="300082"/>
            </a:xfrm>
            <a:prstGeom prst="rect">
              <a:avLst/>
            </a:prstGeom>
            <a:noFill/>
          </p:spPr>
          <p:txBody>
            <a:bodyPr wrap="none" rtlCol="0">
              <a:spAutoFit/>
            </a:bodyPr>
            <a:lstStyle/>
            <a:p>
              <a:r>
                <a:rPr lang="en-US" b="1"/>
                <a:t>Medium</a:t>
              </a:r>
              <a:endParaRPr lang="en-NL" b="1"/>
            </a:p>
          </p:txBody>
        </p:sp>
        <p:sp>
          <p:nvSpPr>
            <p:cNvPr id="15" name="TextBox 14">
              <a:extLst>
                <a:ext uri="{FF2B5EF4-FFF2-40B4-BE49-F238E27FC236}">
                  <a16:creationId xmlns:a16="http://schemas.microsoft.com/office/drawing/2014/main" id="{57BCC13E-15E2-A88F-054C-71BC2C4788DA}"/>
                </a:ext>
              </a:extLst>
            </p:cNvPr>
            <p:cNvSpPr txBox="1"/>
            <p:nvPr/>
          </p:nvSpPr>
          <p:spPr>
            <a:xfrm>
              <a:off x="7492898" y="1983850"/>
              <a:ext cx="511679" cy="300082"/>
            </a:xfrm>
            <a:prstGeom prst="rect">
              <a:avLst/>
            </a:prstGeom>
            <a:noFill/>
          </p:spPr>
          <p:txBody>
            <a:bodyPr wrap="none" rtlCol="0">
              <a:spAutoFit/>
            </a:bodyPr>
            <a:lstStyle/>
            <a:p>
              <a:r>
                <a:rPr lang="en-US" b="1"/>
                <a:t>High</a:t>
              </a:r>
              <a:endParaRPr lang="en-NL" b="1"/>
            </a:p>
          </p:txBody>
        </p:sp>
        <p:sp>
          <p:nvSpPr>
            <p:cNvPr id="31" name="Rectangle 30">
              <a:extLst>
                <a:ext uri="{FF2B5EF4-FFF2-40B4-BE49-F238E27FC236}">
                  <a16:creationId xmlns:a16="http://schemas.microsoft.com/office/drawing/2014/main" id="{C78F4F30-D3BF-37DC-C312-228A955925C0}"/>
                </a:ext>
              </a:extLst>
            </p:cNvPr>
            <p:cNvSpPr/>
            <p:nvPr/>
          </p:nvSpPr>
          <p:spPr>
            <a:xfrm>
              <a:off x="7013189" y="847717"/>
              <a:ext cx="1271897" cy="1502529"/>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NL"/>
            </a:p>
          </p:txBody>
        </p:sp>
      </p:grpSp>
      <p:sp>
        <p:nvSpPr>
          <p:cNvPr id="33" name="TextBox 32">
            <a:extLst>
              <a:ext uri="{FF2B5EF4-FFF2-40B4-BE49-F238E27FC236}">
                <a16:creationId xmlns:a16="http://schemas.microsoft.com/office/drawing/2014/main" id="{DE52B899-246B-0D66-A0C5-34B278F7E2E0}"/>
              </a:ext>
            </a:extLst>
          </p:cNvPr>
          <p:cNvSpPr txBox="1"/>
          <p:nvPr/>
        </p:nvSpPr>
        <p:spPr>
          <a:xfrm>
            <a:off x="2052841" y="2428091"/>
            <a:ext cx="1389547" cy="300082"/>
          </a:xfrm>
          <a:prstGeom prst="rect">
            <a:avLst/>
          </a:prstGeom>
          <a:noFill/>
        </p:spPr>
        <p:txBody>
          <a:bodyPr wrap="square" rtlCol="0">
            <a:spAutoFit/>
          </a:bodyPr>
          <a:lstStyle/>
          <a:p>
            <a:r>
              <a:rPr lang="en-US" b="1"/>
              <a:t>Integration</a:t>
            </a:r>
            <a:endParaRPr lang="en-NL" b="1"/>
          </a:p>
        </p:txBody>
      </p:sp>
      <p:sp>
        <p:nvSpPr>
          <p:cNvPr id="34" name="Oval 33">
            <a:extLst>
              <a:ext uri="{FF2B5EF4-FFF2-40B4-BE49-F238E27FC236}">
                <a16:creationId xmlns:a16="http://schemas.microsoft.com/office/drawing/2014/main" id="{BD63D434-6F18-07E9-E5D6-1CC832B05605}"/>
              </a:ext>
            </a:extLst>
          </p:cNvPr>
          <p:cNvSpPr/>
          <p:nvPr/>
        </p:nvSpPr>
        <p:spPr>
          <a:xfrm>
            <a:off x="2025841" y="2561041"/>
            <a:ext cx="54000" cy="54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3300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System Overview</a:t>
            </a:r>
          </a:p>
        </p:txBody>
      </p:sp>
    </p:spTree>
    <p:extLst>
      <p:ext uri="{BB962C8B-B14F-4D97-AF65-F5344CB8AC3E}">
        <p14:creationId xmlns:p14="http://schemas.microsoft.com/office/powerpoint/2010/main" val="22445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395E-CF28-C810-59A2-A5D80C9A6BD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F8DFEA-1D5A-EF02-2B33-60F95545828D}"/>
              </a:ext>
            </a:extLst>
          </p:cNvPr>
          <p:cNvSpPr>
            <a:spLocks noGrp="1"/>
          </p:cNvSpPr>
          <p:nvPr>
            <p:ph type="sldNum" sz="quarter" idx="12"/>
          </p:nvPr>
        </p:nvSpPr>
        <p:spPr/>
        <p:txBody>
          <a:bodyPr/>
          <a:lstStyle/>
          <a:p>
            <a:fld id="{C194BDB0-F4EA-4DD6-8281-CCE2440D0CE0}" type="slidenum">
              <a:rPr lang="en-GB" smtClean="0"/>
              <a:t>14</a:t>
            </a:fld>
            <a:endParaRPr lang="en-GB"/>
          </a:p>
        </p:txBody>
      </p:sp>
      <p:sp>
        <p:nvSpPr>
          <p:cNvPr id="6" name="Rectangle 5">
            <a:extLst>
              <a:ext uri="{FF2B5EF4-FFF2-40B4-BE49-F238E27FC236}">
                <a16:creationId xmlns:a16="http://schemas.microsoft.com/office/drawing/2014/main" id="{A0E73CFC-3DE3-29DF-12ED-76D806C2B231}"/>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B9BD892D-369E-0C2C-36BD-8EC51DAB8AEB}"/>
              </a:ext>
            </a:extLst>
          </p:cNvPr>
          <p:cNvSpPr>
            <a:spLocks noGrp="1"/>
          </p:cNvSpPr>
          <p:nvPr>
            <p:ph type="title"/>
          </p:nvPr>
        </p:nvSpPr>
        <p:spPr>
          <a:xfrm>
            <a:off x="0" y="289393"/>
            <a:ext cx="9144000" cy="431768"/>
          </a:xfrm>
        </p:spPr>
        <p:txBody>
          <a:bodyPr/>
          <a:lstStyle/>
          <a:p>
            <a:pPr algn="ctr"/>
            <a:r>
              <a:rPr lang="en-GB">
                <a:solidFill>
                  <a:schemeClr val="bg1"/>
                </a:solidFill>
              </a:rPr>
              <a:t>System Overview </a:t>
            </a:r>
            <a:endParaRPr lang="en-GB">
              <a:solidFill>
                <a:schemeClr val="bg1"/>
              </a:solidFill>
              <a:cs typeface="Calibri"/>
            </a:endParaRPr>
          </a:p>
        </p:txBody>
      </p:sp>
      <p:sp>
        <p:nvSpPr>
          <p:cNvPr id="2" name="Footer Placeholder 2">
            <a:extLst>
              <a:ext uri="{FF2B5EF4-FFF2-40B4-BE49-F238E27FC236}">
                <a16:creationId xmlns:a16="http://schemas.microsoft.com/office/drawing/2014/main" id="{77121CEA-11CB-EB00-1933-18014B0ABADC}"/>
              </a:ext>
            </a:extLst>
          </p:cNvPr>
          <p:cNvSpPr>
            <a:spLocks noGrp="1"/>
          </p:cNvSpPr>
          <p:nvPr>
            <p:ph type="ftr" sz="quarter" idx="11"/>
          </p:nvPr>
        </p:nvSpPr>
        <p:spPr>
          <a:xfrm>
            <a:off x="1050925" y="4572884"/>
            <a:ext cx="7042149" cy="576000"/>
          </a:xfrm>
        </p:spPr>
        <p:txBody>
          <a:bodyPr/>
          <a:lstStyle/>
          <a:p>
            <a:r>
              <a:rPr lang="en-US"/>
              <a:t>Stakeholders Meeting MSD project - </a:t>
            </a:r>
            <a:r>
              <a:rPr lang="en-US" err="1"/>
              <a:t>AutoRef</a:t>
            </a:r>
            <a:endParaRPr lang="en-GB"/>
          </a:p>
        </p:txBody>
      </p:sp>
      <p:sp>
        <p:nvSpPr>
          <p:cNvPr id="3" name="TextBox 2">
            <a:extLst>
              <a:ext uri="{FF2B5EF4-FFF2-40B4-BE49-F238E27FC236}">
                <a16:creationId xmlns:a16="http://schemas.microsoft.com/office/drawing/2014/main" id="{A226EF2B-31B3-8957-026B-B4B3A0D9E73B}"/>
              </a:ext>
            </a:extLst>
          </p:cNvPr>
          <p:cNvSpPr txBox="1"/>
          <p:nvPr/>
        </p:nvSpPr>
        <p:spPr>
          <a:xfrm>
            <a:off x="428626" y="1347648"/>
            <a:ext cx="2838116" cy="3327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b="1">
                <a:ea typeface="Calibri"/>
                <a:cs typeface="Calibri"/>
              </a:rPr>
              <a:t>Subsystems:</a:t>
            </a:r>
          </a:p>
          <a:p>
            <a:pPr marL="685800" lvl="1" indent="-342900">
              <a:lnSpc>
                <a:spcPct val="150000"/>
              </a:lnSpc>
              <a:buFont typeface="Wingdings" panose="05000000000000000000" pitchFamily="2" charset="2"/>
              <a:buChar char="q"/>
            </a:pPr>
            <a:r>
              <a:rPr lang="en-US" sz="1400">
                <a:ea typeface="Calibri"/>
                <a:cs typeface="Calibri"/>
              </a:rPr>
              <a:t>Ball Out of Play</a:t>
            </a:r>
          </a:p>
          <a:p>
            <a:pPr marL="685800" lvl="1" indent="-342900">
              <a:lnSpc>
                <a:spcPct val="150000"/>
              </a:lnSpc>
              <a:buFont typeface="Wingdings" panose="05000000000000000000" pitchFamily="2" charset="2"/>
              <a:buChar char="q"/>
            </a:pPr>
            <a:r>
              <a:rPr lang="en-US" sz="1400">
                <a:ea typeface="Calibri"/>
                <a:cs typeface="Calibri"/>
              </a:rPr>
              <a:t>Last Touch</a:t>
            </a:r>
          </a:p>
          <a:p>
            <a:pPr marL="685800" lvl="1" indent="-342900">
              <a:lnSpc>
                <a:spcPct val="150000"/>
              </a:lnSpc>
              <a:buFont typeface="Wingdings" panose="05000000000000000000" pitchFamily="2" charset="2"/>
              <a:buChar char="q"/>
            </a:pPr>
            <a:r>
              <a:rPr lang="en-US" sz="1400">
                <a:ea typeface="Calibri"/>
                <a:cs typeface="Calibri"/>
              </a:rPr>
              <a:t>User Interface</a:t>
            </a:r>
          </a:p>
          <a:p>
            <a:pPr marL="0" lvl="1">
              <a:lnSpc>
                <a:spcPct val="150000"/>
              </a:lnSpc>
            </a:pPr>
            <a:r>
              <a:rPr lang="en-US" sz="1800" b="1">
                <a:ea typeface="Calibri"/>
                <a:cs typeface="Calibri"/>
              </a:rPr>
              <a:t> Integration:</a:t>
            </a:r>
          </a:p>
          <a:p>
            <a:pPr marL="685800" lvl="1" indent="-342900">
              <a:lnSpc>
                <a:spcPct val="150000"/>
              </a:lnSpc>
              <a:buFont typeface="Wingdings" panose="05000000000000000000" pitchFamily="2" charset="2"/>
              <a:buChar char="q"/>
            </a:pPr>
            <a:r>
              <a:rPr lang="en-US" sz="1400">
                <a:ea typeface="Calibri"/>
                <a:cs typeface="Calibri"/>
              </a:rPr>
              <a:t>Subsystems</a:t>
            </a:r>
          </a:p>
          <a:p>
            <a:pPr marL="0" lvl="1">
              <a:lnSpc>
                <a:spcPct val="150000"/>
              </a:lnSpc>
            </a:pPr>
            <a:r>
              <a:rPr lang="en-US" sz="1800" b="1">
                <a:ea typeface="Calibri"/>
                <a:cs typeface="Calibri"/>
              </a:rPr>
              <a:t> Validation:</a:t>
            </a:r>
          </a:p>
          <a:p>
            <a:pPr marL="628650" lvl="2" indent="-285750">
              <a:lnSpc>
                <a:spcPct val="150000"/>
              </a:lnSpc>
              <a:buFont typeface="Wingdings" panose="05000000000000000000" pitchFamily="2" charset="2"/>
              <a:buChar char="q"/>
            </a:pPr>
            <a:r>
              <a:rPr lang="en-US" sz="1400">
                <a:ea typeface="Calibri"/>
                <a:cs typeface="Calibri"/>
              </a:rPr>
              <a:t>Requirements fulfillment</a:t>
            </a:r>
          </a:p>
          <a:p>
            <a:pPr marL="0" lvl="1">
              <a:lnSpc>
                <a:spcPct val="150000"/>
              </a:lnSpc>
            </a:pPr>
            <a:r>
              <a:rPr lang="en-US" sz="1800" b="1">
                <a:ea typeface="Calibri"/>
                <a:cs typeface="Calibri"/>
              </a:rPr>
              <a:t>	</a:t>
            </a:r>
          </a:p>
        </p:txBody>
      </p:sp>
      <p:sp>
        <p:nvSpPr>
          <p:cNvPr id="4" name="TextBox 3">
            <a:extLst>
              <a:ext uri="{FF2B5EF4-FFF2-40B4-BE49-F238E27FC236}">
                <a16:creationId xmlns:a16="http://schemas.microsoft.com/office/drawing/2014/main" id="{03D4027A-BE44-E1A2-2113-21388723AE04}"/>
              </a:ext>
            </a:extLst>
          </p:cNvPr>
          <p:cNvSpPr txBox="1"/>
          <p:nvPr/>
        </p:nvSpPr>
        <p:spPr>
          <a:xfrm>
            <a:off x="428626" y="926141"/>
            <a:ext cx="59624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ea typeface="Calibri"/>
                <a:cs typeface="Calibri"/>
              </a:rPr>
              <a:t>Sensor</a:t>
            </a:r>
            <a:r>
              <a:rPr lang="en-US" sz="1800">
                <a:ea typeface="Calibri"/>
                <a:cs typeface="Calibri"/>
              </a:rPr>
              <a:t>: </a:t>
            </a:r>
            <a:r>
              <a:rPr lang="en-US" sz="1800" err="1">
                <a:ea typeface="Calibri"/>
                <a:cs typeface="Calibri"/>
              </a:rPr>
              <a:t>OptiTrack</a:t>
            </a:r>
            <a:r>
              <a:rPr lang="en-US" sz="1800">
                <a:ea typeface="Calibri"/>
                <a:cs typeface="Calibri"/>
              </a:rPr>
              <a:t> </a:t>
            </a:r>
            <a:r>
              <a:rPr lang="en-US" sz="1800">
                <a:solidFill>
                  <a:srgbClr val="000000"/>
                </a:solidFill>
                <a:ea typeface="+mn-lt"/>
                <a:cs typeface="+mn-lt"/>
              </a:rPr>
              <a:t>Vision-Based Motion Capture System</a:t>
            </a:r>
            <a:endParaRPr lang="en-US" sz="1800">
              <a:solidFill>
                <a:srgbClr val="000000"/>
              </a:solidFill>
              <a:ea typeface="Calibri"/>
              <a:cs typeface="Calibri"/>
            </a:endParaRPr>
          </a:p>
        </p:txBody>
      </p:sp>
      <p:pic>
        <p:nvPicPr>
          <p:cNvPr id="3076" name="Picture 4" descr="Best practices for implementing a management software solution | Aspire">
            <a:extLst>
              <a:ext uri="{FF2B5EF4-FFF2-40B4-BE49-F238E27FC236}">
                <a16:creationId xmlns:a16="http://schemas.microsoft.com/office/drawing/2014/main" id="{3E3B206B-368C-C01B-9330-CE463D07F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740" y="1333131"/>
            <a:ext cx="5668725" cy="290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6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395E-CF28-C810-59A2-A5D80C9A6BD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F8DFEA-1D5A-EF02-2B33-60F95545828D}"/>
              </a:ext>
            </a:extLst>
          </p:cNvPr>
          <p:cNvSpPr>
            <a:spLocks noGrp="1"/>
          </p:cNvSpPr>
          <p:nvPr>
            <p:ph type="sldNum" sz="quarter" idx="12"/>
          </p:nvPr>
        </p:nvSpPr>
        <p:spPr/>
        <p:txBody>
          <a:bodyPr/>
          <a:lstStyle/>
          <a:p>
            <a:fld id="{C194BDB0-F4EA-4DD6-8281-CCE2440D0CE0}" type="slidenum">
              <a:rPr lang="en-GB" smtClean="0"/>
              <a:t>15</a:t>
            </a:fld>
            <a:endParaRPr lang="en-GB"/>
          </a:p>
        </p:txBody>
      </p:sp>
      <p:sp>
        <p:nvSpPr>
          <p:cNvPr id="6" name="Rectangle 5">
            <a:extLst>
              <a:ext uri="{FF2B5EF4-FFF2-40B4-BE49-F238E27FC236}">
                <a16:creationId xmlns:a16="http://schemas.microsoft.com/office/drawing/2014/main" id="{A0E73CFC-3DE3-29DF-12ED-76D806C2B231}"/>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B9BD892D-369E-0C2C-36BD-8EC51DAB8AEB}"/>
              </a:ext>
            </a:extLst>
          </p:cNvPr>
          <p:cNvSpPr>
            <a:spLocks noGrp="1"/>
          </p:cNvSpPr>
          <p:nvPr>
            <p:ph type="title"/>
          </p:nvPr>
        </p:nvSpPr>
        <p:spPr>
          <a:xfrm>
            <a:off x="0" y="289393"/>
            <a:ext cx="9144000" cy="431768"/>
          </a:xfrm>
        </p:spPr>
        <p:txBody>
          <a:bodyPr/>
          <a:lstStyle/>
          <a:p>
            <a:pPr algn="ctr"/>
            <a:r>
              <a:rPr lang="en-GB">
                <a:solidFill>
                  <a:schemeClr val="bg1"/>
                </a:solidFill>
                <a:cs typeface="Calibri"/>
              </a:rPr>
              <a:t>System Operational Diagram</a:t>
            </a:r>
          </a:p>
        </p:txBody>
      </p:sp>
      <p:sp>
        <p:nvSpPr>
          <p:cNvPr id="2" name="Footer Placeholder 2">
            <a:extLst>
              <a:ext uri="{FF2B5EF4-FFF2-40B4-BE49-F238E27FC236}">
                <a16:creationId xmlns:a16="http://schemas.microsoft.com/office/drawing/2014/main" id="{620939A9-CA9B-6FB8-1589-2CB9A0C80CF0}"/>
              </a:ext>
            </a:extLst>
          </p:cNvPr>
          <p:cNvSpPr>
            <a:spLocks noGrp="1"/>
          </p:cNvSpPr>
          <p:nvPr>
            <p:ph type="ftr" sz="quarter" idx="11"/>
          </p:nvPr>
        </p:nvSpPr>
        <p:spPr>
          <a:xfrm>
            <a:off x="1050925" y="4567664"/>
            <a:ext cx="7042149" cy="576000"/>
          </a:xfrm>
        </p:spPr>
        <p:txBody>
          <a:bodyPr/>
          <a:lstStyle/>
          <a:p>
            <a:r>
              <a:rPr lang="en-US"/>
              <a:t>Stakeholders Meeting MSD project - </a:t>
            </a:r>
            <a:r>
              <a:rPr lang="en-US" err="1"/>
              <a:t>AutoRef</a:t>
            </a:r>
            <a:endParaRPr lang="en-GB"/>
          </a:p>
        </p:txBody>
      </p:sp>
      <p:pic>
        <p:nvPicPr>
          <p:cNvPr id="4098" name="Picture 2">
            <a:extLst>
              <a:ext uri="{FF2B5EF4-FFF2-40B4-BE49-F238E27FC236}">
                <a16:creationId xmlns:a16="http://schemas.microsoft.com/office/drawing/2014/main" id="{140B4430-1BEB-BC3C-F708-F81D04CEAD34}"/>
              </a:ext>
            </a:extLst>
          </p:cNvPr>
          <p:cNvPicPr>
            <a:picLocks noChangeAspect="1" noChangeArrowheads="1"/>
          </p:cNvPicPr>
          <p:nvPr/>
        </p:nvPicPr>
        <p:blipFill>
          <a:blip r:embed="rId3">
            <a:clrChange>
              <a:clrFrom>
                <a:srgbClr val="F0F0F0"/>
              </a:clrFrom>
              <a:clrTo>
                <a:srgbClr val="F0F0F0">
                  <a:alpha val="0"/>
                </a:srgbClr>
              </a:clrTo>
            </a:clrChange>
            <a:grayscl/>
            <a:extLst>
              <a:ext uri="{BEBA8EAE-BF5A-486C-A8C5-ECC9F3942E4B}">
                <a14:imgProps xmlns:a14="http://schemas.microsoft.com/office/drawing/2010/main">
                  <a14:imgLayer r:embed="rId4">
                    <a14:imgEffect>
                      <a14:brightnessContrast bright="-20000" contrast="70000"/>
                    </a14:imgEffect>
                  </a14:imgLayer>
                </a14:imgProps>
              </a:ext>
              <a:ext uri="{28A0092B-C50C-407E-A947-70E740481C1C}">
                <a14:useLocalDpi xmlns:a14="http://schemas.microsoft.com/office/drawing/2010/main" val="0"/>
              </a:ext>
            </a:extLst>
          </a:blip>
          <a:srcRect/>
          <a:stretch>
            <a:fillRect/>
          </a:stretch>
        </p:blipFill>
        <p:spPr bwMode="auto">
          <a:xfrm>
            <a:off x="170120" y="902642"/>
            <a:ext cx="8803758" cy="3432854"/>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C198E6-4412-F4E3-CA7D-39BE0BFC8484}"/>
              </a:ext>
            </a:extLst>
          </p:cNvPr>
          <p:cNvSpPr/>
          <p:nvPr/>
        </p:nvSpPr>
        <p:spPr>
          <a:xfrm>
            <a:off x="113413" y="2571750"/>
            <a:ext cx="1237269" cy="898295"/>
          </a:xfrm>
          <a:custGeom>
            <a:avLst/>
            <a:gdLst>
              <a:gd name="connsiteX0" fmla="*/ 0 w 1237269"/>
              <a:gd name="connsiteY0" fmla="*/ 0 h 898295"/>
              <a:gd name="connsiteX1" fmla="*/ 1237269 w 1237269"/>
              <a:gd name="connsiteY1" fmla="*/ 0 h 898295"/>
              <a:gd name="connsiteX2" fmla="*/ 1237269 w 1237269"/>
              <a:gd name="connsiteY2" fmla="*/ 898295 h 898295"/>
              <a:gd name="connsiteX3" fmla="*/ 0 w 1237269"/>
              <a:gd name="connsiteY3" fmla="*/ 898295 h 898295"/>
              <a:gd name="connsiteX4" fmla="*/ 0 w 1237269"/>
              <a:gd name="connsiteY4" fmla="*/ 0 h 89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269" h="898295" extrusionOk="0">
                <a:moveTo>
                  <a:pt x="0" y="0"/>
                </a:moveTo>
                <a:cubicBezTo>
                  <a:pt x="573470" y="103033"/>
                  <a:pt x="811458" y="-14105"/>
                  <a:pt x="1237269" y="0"/>
                </a:cubicBezTo>
                <a:cubicBezTo>
                  <a:pt x="1202700" y="419168"/>
                  <a:pt x="1259677" y="501442"/>
                  <a:pt x="1237269" y="898295"/>
                </a:cubicBezTo>
                <a:cubicBezTo>
                  <a:pt x="930144" y="972084"/>
                  <a:pt x="352014" y="818821"/>
                  <a:pt x="0" y="898295"/>
                </a:cubicBezTo>
                <a:cubicBezTo>
                  <a:pt x="-15328" y="483548"/>
                  <a:pt x="8568" y="411606"/>
                  <a:pt x="0" y="0"/>
                </a:cubicBezTo>
                <a:close/>
              </a:path>
            </a:pathLst>
          </a:custGeom>
          <a:noFill/>
          <a:ln w="38100">
            <a:solidFill>
              <a:schemeClr val="accent1"/>
            </a:solidFill>
            <a:extLst>
              <a:ext uri="{C807C97D-BFC1-408E-A445-0C87EB9F89A2}">
                <ask:lineSketchStyleProps xmlns:ask="http://schemas.microsoft.com/office/drawing/2018/sketchyshapes" sd="251456993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DD777C32-AAFD-F6CE-365C-192A1CEC4B20}"/>
              </a:ext>
            </a:extLst>
          </p:cNvPr>
          <p:cNvSpPr/>
          <p:nvPr/>
        </p:nvSpPr>
        <p:spPr>
          <a:xfrm>
            <a:off x="2060575" y="2209800"/>
            <a:ext cx="2555875" cy="173950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Arrow: Left 16">
            <a:extLst>
              <a:ext uri="{FF2B5EF4-FFF2-40B4-BE49-F238E27FC236}">
                <a16:creationId xmlns:a16="http://schemas.microsoft.com/office/drawing/2014/main" id="{47C65ED8-3176-55A6-C3FE-7F91188FB69D}"/>
              </a:ext>
            </a:extLst>
          </p:cNvPr>
          <p:cNvSpPr/>
          <p:nvPr/>
        </p:nvSpPr>
        <p:spPr>
          <a:xfrm flipH="1">
            <a:off x="4655301" y="2126670"/>
            <a:ext cx="433556" cy="166260"/>
          </a:xfrm>
          <a:prstGeom prst="leftArrow">
            <a:avLst>
              <a:gd name="adj1" fmla="val 4555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Left 17">
            <a:extLst>
              <a:ext uri="{FF2B5EF4-FFF2-40B4-BE49-F238E27FC236}">
                <a16:creationId xmlns:a16="http://schemas.microsoft.com/office/drawing/2014/main" id="{552BA89D-7DCB-C699-105A-F3491AFC4140}"/>
              </a:ext>
            </a:extLst>
          </p:cNvPr>
          <p:cNvSpPr/>
          <p:nvPr/>
        </p:nvSpPr>
        <p:spPr>
          <a:xfrm flipH="1">
            <a:off x="4663188" y="3401634"/>
            <a:ext cx="433557" cy="166260"/>
          </a:xfrm>
          <a:prstGeom prst="leftArrow">
            <a:avLst>
              <a:gd name="adj1" fmla="val 4555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lowchart: Connector 18">
            <a:extLst>
              <a:ext uri="{FF2B5EF4-FFF2-40B4-BE49-F238E27FC236}">
                <a16:creationId xmlns:a16="http://schemas.microsoft.com/office/drawing/2014/main" id="{C4F20E6A-B7C2-7148-8692-3A499990FDE5}"/>
              </a:ext>
            </a:extLst>
          </p:cNvPr>
          <p:cNvSpPr/>
          <p:nvPr/>
        </p:nvSpPr>
        <p:spPr>
          <a:xfrm>
            <a:off x="4571999" y="2771664"/>
            <a:ext cx="473426" cy="487552"/>
          </a:xfrm>
          <a:prstGeom prst="flowChartConnector">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26A41AAC-5629-6AF4-DF25-439F051A5014}"/>
              </a:ext>
            </a:extLst>
          </p:cNvPr>
          <p:cNvSpPr/>
          <p:nvPr/>
        </p:nvSpPr>
        <p:spPr>
          <a:xfrm>
            <a:off x="5088857" y="1966802"/>
            <a:ext cx="1474755" cy="2067036"/>
          </a:xfrm>
          <a:custGeom>
            <a:avLst/>
            <a:gdLst>
              <a:gd name="connsiteX0" fmla="*/ 0 w 1474755"/>
              <a:gd name="connsiteY0" fmla="*/ 0 h 2067036"/>
              <a:gd name="connsiteX1" fmla="*/ 1474755 w 1474755"/>
              <a:gd name="connsiteY1" fmla="*/ 0 h 2067036"/>
              <a:gd name="connsiteX2" fmla="*/ 1474755 w 1474755"/>
              <a:gd name="connsiteY2" fmla="*/ 2067036 h 2067036"/>
              <a:gd name="connsiteX3" fmla="*/ 0 w 1474755"/>
              <a:gd name="connsiteY3" fmla="*/ 2067036 h 2067036"/>
              <a:gd name="connsiteX4" fmla="*/ 0 w 1474755"/>
              <a:gd name="connsiteY4" fmla="*/ 0 h 2067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4755" h="2067036" extrusionOk="0">
                <a:moveTo>
                  <a:pt x="0" y="0"/>
                </a:moveTo>
                <a:cubicBezTo>
                  <a:pt x="530911" y="118996"/>
                  <a:pt x="988010" y="-22718"/>
                  <a:pt x="1474755" y="0"/>
                </a:cubicBezTo>
                <a:cubicBezTo>
                  <a:pt x="1538296" y="373909"/>
                  <a:pt x="1495031" y="1240901"/>
                  <a:pt x="1474755" y="2067036"/>
                </a:cubicBezTo>
                <a:cubicBezTo>
                  <a:pt x="1256228" y="2093291"/>
                  <a:pt x="201860" y="2126009"/>
                  <a:pt x="0" y="2067036"/>
                </a:cubicBezTo>
                <a:cubicBezTo>
                  <a:pt x="-45827" y="1701715"/>
                  <a:pt x="-32943" y="647711"/>
                  <a:pt x="0" y="0"/>
                </a:cubicBezTo>
                <a:close/>
              </a:path>
            </a:pathLst>
          </a:custGeom>
          <a:noFill/>
          <a:ln w="28575">
            <a:solidFill>
              <a:srgbClr val="0070C0"/>
            </a:solidFill>
            <a:extLst>
              <a:ext uri="{C807C97D-BFC1-408E-A445-0C87EB9F89A2}">
                <ask:lineSketchStyleProps xmlns:ask="http://schemas.microsoft.com/office/drawing/2018/sketchyshapes" sd="98326431">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Flowchart: Connector 20">
            <a:extLst>
              <a:ext uri="{FF2B5EF4-FFF2-40B4-BE49-F238E27FC236}">
                <a16:creationId xmlns:a16="http://schemas.microsoft.com/office/drawing/2014/main" id="{B95E4917-8AF2-3575-55D5-477A491A3F5F}"/>
              </a:ext>
            </a:extLst>
          </p:cNvPr>
          <p:cNvSpPr/>
          <p:nvPr/>
        </p:nvSpPr>
        <p:spPr>
          <a:xfrm>
            <a:off x="6625500" y="2595499"/>
            <a:ext cx="1595438" cy="1576008"/>
          </a:xfrm>
          <a:prstGeom prst="flowChartConnector">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F0791CFC-E495-6E38-D771-ADFE93FE6BE7}"/>
              </a:ext>
            </a:extLst>
          </p:cNvPr>
          <p:cNvSpPr/>
          <p:nvPr/>
        </p:nvSpPr>
        <p:spPr>
          <a:xfrm rot="10800000">
            <a:off x="7691717" y="1774747"/>
            <a:ext cx="237751" cy="5928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Flowchart: Connector 23">
            <a:extLst>
              <a:ext uri="{FF2B5EF4-FFF2-40B4-BE49-F238E27FC236}">
                <a16:creationId xmlns:a16="http://schemas.microsoft.com/office/drawing/2014/main" id="{C5191ABA-8309-8495-EC4E-FDEAE6CF7E80}"/>
              </a:ext>
            </a:extLst>
          </p:cNvPr>
          <p:cNvSpPr/>
          <p:nvPr/>
        </p:nvSpPr>
        <p:spPr>
          <a:xfrm>
            <a:off x="5584870" y="2705173"/>
            <a:ext cx="473426" cy="487552"/>
          </a:xfrm>
          <a:prstGeom prst="flowChartConnector">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7D812462-F2B9-F86B-82FF-6CEBFE412639}"/>
              </a:ext>
            </a:extLst>
          </p:cNvPr>
          <p:cNvSpPr/>
          <p:nvPr/>
        </p:nvSpPr>
        <p:spPr>
          <a:xfrm>
            <a:off x="5036470" y="808004"/>
            <a:ext cx="1527142" cy="729694"/>
          </a:xfrm>
          <a:prstGeom prst="rect">
            <a:avLst/>
          </a:prstGeom>
          <a:noFill/>
          <a:ln w="28575">
            <a:solidFill>
              <a:srgbClr val="66FFC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A3A9D714-39F2-3756-34B3-412F9291F756}"/>
              </a:ext>
            </a:extLst>
          </p:cNvPr>
          <p:cNvSpPr/>
          <p:nvPr/>
        </p:nvSpPr>
        <p:spPr>
          <a:xfrm>
            <a:off x="7226815" y="877299"/>
            <a:ext cx="1527142" cy="729694"/>
          </a:xfrm>
          <a:prstGeom prst="rect">
            <a:avLst/>
          </a:prstGeom>
          <a:noFill/>
          <a:ln w="28575">
            <a:solidFill>
              <a:srgbClr val="3399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Flowchart: Connector 26">
            <a:extLst>
              <a:ext uri="{FF2B5EF4-FFF2-40B4-BE49-F238E27FC236}">
                <a16:creationId xmlns:a16="http://schemas.microsoft.com/office/drawing/2014/main" id="{9B61EAA7-5E6A-7793-8A4C-D01845874105}"/>
              </a:ext>
            </a:extLst>
          </p:cNvPr>
          <p:cNvSpPr/>
          <p:nvPr/>
        </p:nvSpPr>
        <p:spPr>
          <a:xfrm>
            <a:off x="6209377" y="3499868"/>
            <a:ext cx="473426" cy="487552"/>
          </a:xfrm>
          <a:prstGeom prst="flowChartConnector">
            <a:avLst/>
          </a:prstGeom>
          <a:no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422543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heel(1)">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heel(1)">
                                      <p:cBhvr>
                                        <p:cTn id="47" dur="20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1000" fill="hold"/>
                                        <p:tgtEl>
                                          <p:spTgt spid="25"/>
                                        </p:tgtEl>
                                        <p:attrNameLst>
                                          <p:attrName>ppt_w</p:attrName>
                                        </p:attrNameLst>
                                      </p:cBhvr>
                                      <p:tavLst>
                                        <p:tav tm="0">
                                          <p:val>
                                            <p:fltVal val="0"/>
                                          </p:val>
                                        </p:tav>
                                        <p:tav tm="100000">
                                          <p:val>
                                            <p:strVal val="#ppt_w"/>
                                          </p:val>
                                        </p:tav>
                                      </p:tavLst>
                                    </p:anim>
                                    <p:anim calcmode="lin" valueType="num">
                                      <p:cBhvr>
                                        <p:cTn id="53" dur="1000" fill="hold"/>
                                        <p:tgtEl>
                                          <p:spTgt spid="25"/>
                                        </p:tgtEl>
                                        <p:attrNameLst>
                                          <p:attrName>ppt_h</p:attrName>
                                        </p:attrNameLst>
                                      </p:cBhvr>
                                      <p:tavLst>
                                        <p:tav tm="0">
                                          <p:val>
                                            <p:fltVal val="0"/>
                                          </p:val>
                                        </p:tav>
                                        <p:tav tm="100000">
                                          <p:val>
                                            <p:strVal val="#ppt_h"/>
                                          </p:val>
                                        </p:tav>
                                      </p:tavLst>
                                    </p:anim>
                                    <p:anim calcmode="lin" valueType="num">
                                      <p:cBhvr>
                                        <p:cTn id="54" dur="1000" fill="hold"/>
                                        <p:tgtEl>
                                          <p:spTgt spid="25"/>
                                        </p:tgtEl>
                                        <p:attrNameLst>
                                          <p:attrName>style.rotation</p:attrName>
                                        </p:attrNameLst>
                                      </p:cBhvr>
                                      <p:tavLst>
                                        <p:tav tm="0">
                                          <p:val>
                                            <p:fltVal val="90"/>
                                          </p:val>
                                        </p:tav>
                                        <p:tav tm="100000">
                                          <p:val>
                                            <p:fltVal val="0"/>
                                          </p:val>
                                        </p:tav>
                                      </p:tavLst>
                                    </p:anim>
                                    <p:animEffect transition="in" filter="fade">
                                      <p:cBhvr>
                                        <p:cTn id="55" dur="10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heel(1)">
                                      <p:cBhvr>
                                        <p:cTn id="60" dur="20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Implementation</a:t>
            </a:r>
          </a:p>
        </p:txBody>
      </p:sp>
    </p:spTree>
    <p:extLst>
      <p:ext uri="{BB962C8B-B14F-4D97-AF65-F5344CB8AC3E}">
        <p14:creationId xmlns:p14="http://schemas.microsoft.com/office/powerpoint/2010/main" val="243434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9F25-94D9-1FBB-F54D-439257D6A57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2FE45-82FD-0C88-659D-CE76D48FFC35}"/>
              </a:ext>
            </a:extLst>
          </p:cNvPr>
          <p:cNvSpPr>
            <a:spLocks noGrp="1"/>
          </p:cNvSpPr>
          <p:nvPr>
            <p:ph type="ftr" sz="quarter" idx="11"/>
          </p:nvPr>
        </p:nvSpPr>
        <p:spPr>
          <a:xfrm>
            <a:off x="1114426" y="4567500"/>
            <a:ext cx="7042149" cy="576000"/>
          </a:xfrm>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E073043A-DBC0-1019-599D-6752CBAE46B9}"/>
              </a:ext>
            </a:extLst>
          </p:cNvPr>
          <p:cNvSpPr>
            <a:spLocks noGrp="1"/>
          </p:cNvSpPr>
          <p:nvPr>
            <p:ph type="sldNum" sz="quarter" idx="12"/>
          </p:nvPr>
        </p:nvSpPr>
        <p:spPr/>
        <p:txBody>
          <a:bodyPr/>
          <a:lstStyle/>
          <a:p>
            <a:fld id="{C194BDB0-F4EA-4DD6-8281-CCE2440D0CE0}" type="slidenum">
              <a:rPr lang="en-GB" smtClean="0"/>
              <a:t>17</a:t>
            </a:fld>
            <a:endParaRPr lang="en-GB"/>
          </a:p>
        </p:txBody>
      </p:sp>
      <p:sp>
        <p:nvSpPr>
          <p:cNvPr id="6" name="Rectangle 5">
            <a:extLst>
              <a:ext uri="{FF2B5EF4-FFF2-40B4-BE49-F238E27FC236}">
                <a16:creationId xmlns:a16="http://schemas.microsoft.com/office/drawing/2014/main" id="{6E472A6A-0DB5-2372-0194-8F8805A7A835}"/>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485FAB02-BF08-3EFE-17D5-F3357BA86C02}"/>
              </a:ext>
            </a:extLst>
          </p:cNvPr>
          <p:cNvSpPr>
            <a:spLocks noGrp="1"/>
          </p:cNvSpPr>
          <p:nvPr>
            <p:ph type="title"/>
          </p:nvPr>
        </p:nvSpPr>
        <p:spPr>
          <a:xfrm>
            <a:off x="0" y="289393"/>
            <a:ext cx="9144000" cy="431768"/>
          </a:xfrm>
        </p:spPr>
        <p:txBody>
          <a:bodyPr/>
          <a:lstStyle/>
          <a:p>
            <a:pPr algn="ctr"/>
            <a:r>
              <a:rPr lang="en-GB">
                <a:solidFill>
                  <a:schemeClr val="bg1"/>
                </a:solidFill>
              </a:rPr>
              <a:t>Ball out of play</a:t>
            </a:r>
          </a:p>
        </p:txBody>
      </p:sp>
      <p:pic>
        <p:nvPicPr>
          <p:cNvPr id="1028" name="Picture 4" descr="Victory helped by VAR - The Japan News">
            <a:extLst>
              <a:ext uri="{FF2B5EF4-FFF2-40B4-BE49-F238E27FC236}">
                <a16:creationId xmlns:a16="http://schemas.microsoft.com/office/drawing/2014/main" id="{43C51E6E-F9D3-B26B-9919-822E096926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028" y="1322278"/>
            <a:ext cx="2208780" cy="298434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F8C903C-5B3D-CA02-409B-7A7A9C7CB226}"/>
              </a:ext>
            </a:extLst>
          </p:cNvPr>
          <p:cNvGrpSpPr/>
          <p:nvPr/>
        </p:nvGrpSpPr>
        <p:grpSpPr>
          <a:xfrm>
            <a:off x="3847443" y="1717361"/>
            <a:ext cx="4665501" cy="2194174"/>
            <a:chOff x="458756" y="2340764"/>
            <a:chExt cx="4359101" cy="1950158"/>
          </a:xfrm>
        </p:grpSpPr>
        <p:sp>
          <p:nvSpPr>
            <p:cNvPr id="3" name="Rectangle: Rounded Corners 2">
              <a:extLst>
                <a:ext uri="{FF2B5EF4-FFF2-40B4-BE49-F238E27FC236}">
                  <a16:creationId xmlns:a16="http://schemas.microsoft.com/office/drawing/2014/main" id="{4031B189-A026-89EC-1C16-9498EF33E444}"/>
                </a:ext>
              </a:extLst>
            </p:cNvPr>
            <p:cNvSpPr/>
            <p:nvPr/>
          </p:nvSpPr>
          <p:spPr>
            <a:xfrm>
              <a:off x="463442" y="2340764"/>
              <a:ext cx="1095587" cy="51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t>OptiTrack</a:t>
              </a:r>
              <a:endParaRPr lang="en-NL" b="1"/>
            </a:p>
          </p:txBody>
        </p:sp>
        <p:sp>
          <p:nvSpPr>
            <p:cNvPr id="8" name="Rectangle: Rounded Corners 7">
              <a:extLst>
                <a:ext uri="{FF2B5EF4-FFF2-40B4-BE49-F238E27FC236}">
                  <a16:creationId xmlns:a16="http://schemas.microsoft.com/office/drawing/2014/main" id="{419CDD9B-10F4-D110-7B31-FE91EA8D7ABE}"/>
                </a:ext>
              </a:extLst>
            </p:cNvPr>
            <p:cNvSpPr/>
            <p:nvPr/>
          </p:nvSpPr>
          <p:spPr>
            <a:xfrm>
              <a:off x="458756" y="3076787"/>
              <a:ext cx="1095587" cy="51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ea typeface="Calibri"/>
                  <a:cs typeface="Calibri"/>
                </a:rPr>
                <a:t>Rules</a:t>
              </a:r>
              <a:endParaRPr lang="en-US"/>
            </a:p>
          </p:txBody>
        </p:sp>
        <p:sp>
          <p:nvSpPr>
            <p:cNvPr id="9" name="Rectangle: Rounded Corners 8">
              <a:extLst>
                <a:ext uri="{FF2B5EF4-FFF2-40B4-BE49-F238E27FC236}">
                  <a16:creationId xmlns:a16="http://schemas.microsoft.com/office/drawing/2014/main" id="{5AF4BD5B-AE33-2214-181D-239FB84454C6}"/>
                </a:ext>
              </a:extLst>
            </p:cNvPr>
            <p:cNvSpPr/>
            <p:nvPr/>
          </p:nvSpPr>
          <p:spPr>
            <a:xfrm>
              <a:off x="480100" y="3776421"/>
              <a:ext cx="1095587" cy="5145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5" name="Rectangle: Rounded Corners 14">
              <a:extLst>
                <a:ext uri="{FF2B5EF4-FFF2-40B4-BE49-F238E27FC236}">
                  <a16:creationId xmlns:a16="http://schemas.microsoft.com/office/drawing/2014/main" id="{F2838FE9-29F5-13FE-EC01-F009FD8AB7FB}"/>
                </a:ext>
              </a:extLst>
            </p:cNvPr>
            <p:cNvSpPr/>
            <p:nvPr/>
          </p:nvSpPr>
          <p:spPr>
            <a:xfrm>
              <a:off x="2765763" y="2792179"/>
              <a:ext cx="969261" cy="105752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sz="1400" b="1"/>
                <a:t>Assistant </a:t>
              </a:r>
            </a:p>
            <a:p>
              <a:pPr algn="ctr"/>
              <a:r>
                <a:rPr lang="en-US" sz="1400" b="1"/>
                <a:t>Referee</a:t>
              </a:r>
              <a:endParaRPr lang="en-US" sz="1400" b="1">
                <a:cs typeface="Calibri"/>
              </a:endParaRPr>
            </a:p>
          </p:txBody>
        </p:sp>
        <p:cxnSp>
          <p:nvCxnSpPr>
            <p:cNvPr id="17" name="Connector: Elbow 16">
              <a:extLst>
                <a:ext uri="{FF2B5EF4-FFF2-40B4-BE49-F238E27FC236}">
                  <a16:creationId xmlns:a16="http://schemas.microsoft.com/office/drawing/2014/main" id="{BF411668-FE68-0070-AE65-FD31F5059A78}"/>
                </a:ext>
              </a:extLst>
            </p:cNvPr>
            <p:cNvCxnSpPr>
              <a:cxnSpLocks/>
              <a:stCxn id="3" idx="3"/>
            </p:cNvCxnSpPr>
            <p:nvPr/>
          </p:nvCxnSpPr>
          <p:spPr>
            <a:xfrm>
              <a:off x="1559029" y="2598015"/>
              <a:ext cx="1235749" cy="361951"/>
            </a:xfrm>
            <a:prstGeom prst="bentConnector3">
              <a:avLst>
                <a:gd name="adj1" fmla="val 8644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12BBE287-BD9C-13CA-0E6D-D53A625CA62B}"/>
                </a:ext>
              </a:extLst>
            </p:cNvPr>
            <p:cNvCxnSpPr>
              <a:cxnSpLocks/>
              <a:stCxn id="9" idx="3"/>
            </p:cNvCxnSpPr>
            <p:nvPr/>
          </p:nvCxnSpPr>
          <p:spPr>
            <a:xfrm flipV="1">
              <a:off x="1575687" y="3711719"/>
              <a:ext cx="1217101" cy="321953"/>
            </a:xfrm>
            <a:prstGeom prst="bentConnector3">
              <a:avLst>
                <a:gd name="adj1" fmla="val 86444"/>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FA2A169A-85C4-6827-8F75-1CE94B94382C}"/>
                </a:ext>
              </a:extLst>
            </p:cNvPr>
            <p:cNvCxnSpPr>
              <a:cxnSpLocks/>
              <a:stCxn id="8" idx="3"/>
              <a:endCxn id="15" idx="1"/>
            </p:cNvCxnSpPr>
            <p:nvPr/>
          </p:nvCxnSpPr>
          <p:spPr>
            <a:xfrm flipV="1">
              <a:off x="1554343" y="3320944"/>
              <a:ext cx="1211420" cy="130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161986E1-960F-9185-E3E7-596202F07CE4}"/>
                </a:ext>
              </a:extLst>
            </p:cNvPr>
            <p:cNvSpPr txBox="1"/>
            <p:nvPr/>
          </p:nvSpPr>
          <p:spPr>
            <a:xfrm>
              <a:off x="1689953" y="3146438"/>
              <a:ext cx="740908" cy="246221"/>
            </a:xfrm>
            <a:prstGeom prst="rect">
              <a:avLst/>
            </a:prstGeom>
            <a:noFill/>
          </p:spPr>
          <p:txBody>
            <a:bodyPr wrap="none" rtlCol="0">
              <a:spAutoFit/>
            </a:bodyPr>
            <a:lstStyle/>
            <a:p>
              <a:r>
                <a:rPr lang="en-US" sz="1000" b="1"/>
                <a:t>Ball radius</a:t>
              </a:r>
              <a:endParaRPr lang="en-NL" sz="1000" b="1"/>
            </a:p>
          </p:txBody>
        </p:sp>
        <p:sp>
          <p:nvSpPr>
            <p:cNvPr id="31" name="TextBox 30">
              <a:extLst>
                <a:ext uri="{FF2B5EF4-FFF2-40B4-BE49-F238E27FC236}">
                  <a16:creationId xmlns:a16="http://schemas.microsoft.com/office/drawing/2014/main" id="{F3196F94-DDAD-177B-FC19-349D8A0B85B9}"/>
                </a:ext>
              </a:extLst>
            </p:cNvPr>
            <p:cNvSpPr txBox="1"/>
            <p:nvPr/>
          </p:nvSpPr>
          <p:spPr>
            <a:xfrm>
              <a:off x="1595364" y="2407461"/>
              <a:ext cx="930087" cy="208400"/>
            </a:xfrm>
            <a:prstGeom prst="rect">
              <a:avLst/>
            </a:prstGeom>
            <a:noFill/>
          </p:spPr>
          <p:txBody>
            <a:bodyPr wrap="none" rtlCol="0">
              <a:spAutoFit/>
            </a:bodyPr>
            <a:lstStyle/>
            <a:p>
              <a:r>
                <a:rPr lang="en-US" sz="1000" b="1"/>
                <a:t>Ball center point</a:t>
              </a:r>
              <a:endParaRPr lang="en-NL" sz="1000" b="1"/>
            </a:p>
          </p:txBody>
        </p:sp>
        <p:sp>
          <p:nvSpPr>
            <p:cNvPr id="34" name="TextBox 33">
              <a:extLst>
                <a:ext uri="{FF2B5EF4-FFF2-40B4-BE49-F238E27FC236}">
                  <a16:creationId xmlns:a16="http://schemas.microsoft.com/office/drawing/2014/main" id="{E26D965D-7313-EA1C-B5EF-B749489807B8}"/>
                </a:ext>
              </a:extLst>
            </p:cNvPr>
            <p:cNvSpPr txBox="1"/>
            <p:nvPr/>
          </p:nvSpPr>
          <p:spPr>
            <a:xfrm>
              <a:off x="1554343" y="3823746"/>
              <a:ext cx="1061509" cy="246221"/>
            </a:xfrm>
            <a:prstGeom prst="rect">
              <a:avLst/>
            </a:prstGeom>
            <a:noFill/>
          </p:spPr>
          <p:txBody>
            <a:bodyPr wrap="none" rtlCol="0">
              <a:spAutoFit/>
            </a:bodyPr>
            <a:lstStyle/>
            <a:p>
              <a:r>
                <a:rPr lang="en-US" sz="1000" b="1"/>
                <a:t>Line coordinates</a:t>
              </a:r>
              <a:endParaRPr lang="en-NL" sz="1000" b="1"/>
            </a:p>
          </p:txBody>
        </p:sp>
        <p:cxnSp>
          <p:nvCxnSpPr>
            <p:cNvPr id="35" name="Straight Arrow Connector 34">
              <a:extLst>
                <a:ext uri="{FF2B5EF4-FFF2-40B4-BE49-F238E27FC236}">
                  <a16:creationId xmlns:a16="http://schemas.microsoft.com/office/drawing/2014/main" id="{E3273220-A98C-52D1-274B-CEB40851853C}"/>
                </a:ext>
              </a:extLst>
            </p:cNvPr>
            <p:cNvCxnSpPr>
              <a:cxnSpLocks/>
            </p:cNvCxnSpPr>
            <p:nvPr/>
          </p:nvCxnSpPr>
          <p:spPr>
            <a:xfrm>
              <a:off x="3735742" y="3329349"/>
              <a:ext cx="10160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6B179F22-A88A-CA0F-46FD-710ECB78AD3D}"/>
                </a:ext>
              </a:extLst>
            </p:cNvPr>
            <p:cNvSpPr txBox="1"/>
            <p:nvPr/>
          </p:nvSpPr>
          <p:spPr>
            <a:xfrm>
              <a:off x="3735742" y="3134379"/>
              <a:ext cx="1082115" cy="218839"/>
            </a:xfrm>
            <a:prstGeom prst="rect">
              <a:avLst/>
            </a:prstGeom>
            <a:noFill/>
          </p:spPr>
          <p:txBody>
            <a:bodyPr wrap="square" rtlCol="0">
              <a:spAutoFit/>
            </a:bodyPr>
            <a:lstStyle/>
            <a:p>
              <a:r>
                <a:rPr lang="en-US" sz="1000" b="1"/>
                <a:t>Ball in/out play</a:t>
              </a:r>
              <a:endParaRPr lang="en-NL" sz="1000" b="1"/>
            </a:p>
          </p:txBody>
        </p:sp>
      </p:grpSp>
      <p:sp>
        <p:nvSpPr>
          <p:cNvPr id="12" name="TextBox 11">
            <a:extLst>
              <a:ext uri="{FF2B5EF4-FFF2-40B4-BE49-F238E27FC236}">
                <a16:creationId xmlns:a16="http://schemas.microsoft.com/office/drawing/2014/main" id="{DA0DB130-0DE5-D587-45C6-39BC78BA2535}"/>
              </a:ext>
            </a:extLst>
          </p:cNvPr>
          <p:cNvSpPr txBox="1"/>
          <p:nvPr/>
        </p:nvSpPr>
        <p:spPr>
          <a:xfrm>
            <a:off x="3964074" y="3448626"/>
            <a:ext cx="985022" cy="285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Calibration</a:t>
            </a:r>
            <a:endParaRPr lang="en-US"/>
          </a:p>
        </p:txBody>
      </p:sp>
    </p:spTree>
    <p:extLst>
      <p:ext uri="{BB962C8B-B14F-4D97-AF65-F5344CB8AC3E}">
        <p14:creationId xmlns:p14="http://schemas.microsoft.com/office/powerpoint/2010/main" val="770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9F25-94D9-1FBB-F54D-439257D6A57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2FE45-82FD-0C88-659D-CE76D48FFC35}"/>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E073043A-DBC0-1019-599D-6752CBAE46B9}"/>
              </a:ext>
            </a:extLst>
          </p:cNvPr>
          <p:cNvSpPr>
            <a:spLocks noGrp="1"/>
          </p:cNvSpPr>
          <p:nvPr>
            <p:ph type="sldNum" sz="quarter" idx="12"/>
          </p:nvPr>
        </p:nvSpPr>
        <p:spPr/>
        <p:txBody>
          <a:bodyPr/>
          <a:lstStyle/>
          <a:p>
            <a:fld id="{C194BDB0-F4EA-4DD6-8281-CCE2440D0CE0}" type="slidenum">
              <a:rPr lang="en-GB" smtClean="0"/>
              <a:t>18</a:t>
            </a:fld>
            <a:endParaRPr lang="en-GB"/>
          </a:p>
        </p:txBody>
      </p:sp>
      <p:sp>
        <p:nvSpPr>
          <p:cNvPr id="6" name="Rectangle 5">
            <a:extLst>
              <a:ext uri="{FF2B5EF4-FFF2-40B4-BE49-F238E27FC236}">
                <a16:creationId xmlns:a16="http://schemas.microsoft.com/office/drawing/2014/main" id="{6E472A6A-0DB5-2372-0194-8F8805A7A835}"/>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485FAB02-BF08-3EFE-17D5-F3357BA86C02}"/>
              </a:ext>
            </a:extLst>
          </p:cNvPr>
          <p:cNvSpPr>
            <a:spLocks noGrp="1"/>
          </p:cNvSpPr>
          <p:nvPr>
            <p:ph type="title"/>
          </p:nvPr>
        </p:nvSpPr>
        <p:spPr>
          <a:xfrm>
            <a:off x="0" y="289393"/>
            <a:ext cx="9144000" cy="431768"/>
          </a:xfrm>
        </p:spPr>
        <p:txBody>
          <a:bodyPr/>
          <a:lstStyle/>
          <a:p>
            <a:pPr algn="ctr"/>
            <a:r>
              <a:rPr lang="en-GB">
                <a:solidFill>
                  <a:schemeClr val="bg1"/>
                </a:solidFill>
              </a:rPr>
              <a:t>Ball out of play- Verification</a:t>
            </a:r>
          </a:p>
        </p:txBody>
      </p:sp>
      <p:grpSp>
        <p:nvGrpSpPr>
          <p:cNvPr id="2" name="Group 1">
            <a:extLst>
              <a:ext uri="{FF2B5EF4-FFF2-40B4-BE49-F238E27FC236}">
                <a16:creationId xmlns:a16="http://schemas.microsoft.com/office/drawing/2014/main" id="{E468CDA4-79AC-8AB7-F327-B1DEE387FC3A}"/>
              </a:ext>
            </a:extLst>
          </p:cNvPr>
          <p:cNvGrpSpPr/>
          <p:nvPr/>
        </p:nvGrpSpPr>
        <p:grpSpPr>
          <a:xfrm>
            <a:off x="6288570" y="825077"/>
            <a:ext cx="2298215" cy="1568719"/>
            <a:chOff x="5906330" y="977375"/>
            <a:chExt cx="2076894" cy="1359354"/>
          </a:xfrm>
        </p:grpSpPr>
        <p:pic>
          <p:nvPicPr>
            <p:cNvPr id="2050" name="Picture 2" descr="Soccer Field – Populair fotobehang – Photowall">
              <a:extLst>
                <a:ext uri="{FF2B5EF4-FFF2-40B4-BE49-F238E27FC236}">
                  <a16:creationId xmlns:a16="http://schemas.microsoft.com/office/drawing/2014/main" id="{F33A0522-0D98-CE31-4B79-A5C77F7DC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765" t="-579" r="4676" b="54850"/>
            <a:stretch/>
          </p:blipFill>
          <p:spPr bwMode="auto">
            <a:xfrm>
              <a:off x="5906330" y="977375"/>
              <a:ext cx="2076894" cy="135935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3853619-F631-9112-4F46-A1B373F02067}"/>
                </a:ext>
              </a:extLst>
            </p:cNvPr>
            <p:cNvSpPr/>
            <p:nvPr/>
          </p:nvSpPr>
          <p:spPr>
            <a:xfrm>
              <a:off x="6740621" y="1050692"/>
              <a:ext cx="209405" cy="14658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A205A37D-9191-55B0-7C2D-CA1C8F3874EB}"/>
                </a:ext>
              </a:extLst>
            </p:cNvPr>
            <p:cNvSpPr/>
            <p:nvPr/>
          </p:nvSpPr>
          <p:spPr>
            <a:xfrm>
              <a:off x="6572526" y="1975109"/>
              <a:ext cx="180000" cy="180000"/>
            </a:xfrm>
            <a:prstGeom prst="ellipse">
              <a:avLst/>
            </a:prstGeom>
            <a:ln>
              <a:solidFill>
                <a:srgbClr val="0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L"/>
            </a:p>
          </p:txBody>
        </p:sp>
        <p:cxnSp>
          <p:nvCxnSpPr>
            <p:cNvPr id="24" name="Straight Connector 23">
              <a:extLst>
                <a:ext uri="{FF2B5EF4-FFF2-40B4-BE49-F238E27FC236}">
                  <a16:creationId xmlns:a16="http://schemas.microsoft.com/office/drawing/2014/main" id="{B9DCA61A-07EF-FB3F-6148-E99330972213}"/>
                </a:ext>
              </a:extLst>
            </p:cNvPr>
            <p:cNvCxnSpPr>
              <a:cxnSpLocks/>
            </p:cNvCxnSpPr>
            <p:nvPr/>
          </p:nvCxnSpPr>
          <p:spPr>
            <a:xfrm flipV="1">
              <a:off x="6683726" y="1197275"/>
              <a:ext cx="142875" cy="74389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538B2FF-8C3E-B1E9-FE2E-E119AAA9CFFE}"/>
                </a:ext>
              </a:extLst>
            </p:cNvPr>
            <p:cNvCxnSpPr>
              <a:cxnSpLocks/>
            </p:cNvCxnSpPr>
            <p:nvPr/>
          </p:nvCxnSpPr>
          <p:spPr>
            <a:xfrm flipH="1" flipV="1">
              <a:off x="6874476" y="1208441"/>
              <a:ext cx="151098" cy="740569"/>
            </a:xfrm>
            <a:prstGeom prst="line">
              <a:avLst/>
            </a:prstGeom>
            <a:ln w="19050" cap="flat" cmpd="sng" algn="ctr">
              <a:solidFill>
                <a:schemeClr val="dk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grpSp>
      <p:sp>
        <p:nvSpPr>
          <p:cNvPr id="12" name="Content Placeholder 8">
            <a:extLst>
              <a:ext uri="{FF2B5EF4-FFF2-40B4-BE49-F238E27FC236}">
                <a16:creationId xmlns:a16="http://schemas.microsoft.com/office/drawing/2014/main" id="{A11ABFD4-E9DB-3049-B778-7256F59A50E1}"/>
              </a:ext>
            </a:extLst>
          </p:cNvPr>
          <p:cNvSpPr txBox="1">
            <a:spLocks/>
          </p:cNvSpPr>
          <p:nvPr/>
        </p:nvSpPr>
        <p:spPr>
          <a:xfrm>
            <a:off x="557214" y="833474"/>
            <a:ext cx="5274200" cy="935853"/>
          </a:xfrm>
          <a:prstGeom prst="rect">
            <a:avLst/>
          </a:prstGeom>
        </p:spPr>
        <p:txBody>
          <a:bodyPr vert="horz" lIns="0" tIns="0" rIns="0" bIns="0" rtlCol="0" anchor="t">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a:t>Requirement</a:t>
            </a:r>
          </a:p>
          <a:p>
            <a:r>
              <a:rPr lang="en-US" sz="2000" err="1"/>
              <a:t>AssistRef</a:t>
            </a:r>
            <a:r>
              <a:rPr lang="en-US" sz="2000"/>
              <a:t> must have a maximal distance error between the ball and the line of ±1.5 cm.</a:t>
            </a:r>
          </a:p>
        </p:txBody>
      </p:sp>
      <p:pic>
        <p:nvPicPr>
          <p:cNvPr id="3" name="Picture 2" descr="A graph with blue squares&#10;&#10;Description automatically generated">
            <a:extLst>
              <a:ext uri="{FF2B5EF4-FFF2-40B4-BE49-F238E27FC236}">
                <a16:creationId xmlns:a16="http://schemas.microsoft.com/office/drawing/2014/main" id="{852F5C6E-CFE4-42D7-D0EE-7EA23E57ABF8}"/>
              </a:ext>
            </a:extLst>
          </p:cNvPr>
          <p:cNvPicPr>
            <a:picLocks noChangeAspect="1"/>
          </p:cNvPicPr>
          <p:nvPr/>
        </p:nvPicPr>
        <p:blipFill>
          <a:blip r:embed="rId3"/>
          <a:stretch>
            <a:fillRect/>
          </a:stretch>
        </p:blipFill>
        <p:spPr>
          <a:xfrm>
            <a:off x="5884391" y="2406349"/>
            <a:ext cx="3022686" cy="2263398"/>
          </a:xfrm>
          <a:prstGeom prst="rect">
            <a:avLst/>
          </a:prstGeom>
        </p:spPr>
      </p:pic>
      <p:sp>
        <p:nvSpPr>
          <p:cNvPr id="8" name="TextBox 7">
            <a:extLst>
              <a:ext uri="{FF2B5EF4-FFF2-40B4-BE49-F238E27FC236}">
                <a16:creationId xmlns:a16="http://schemas.microsoft.com/office/drawing/2014/main" id="{701051DA-84B6-654F-3BC1-4B94DC5B5AF7}"/>
              </a:ext>
            </a:extLst>
          </p:cNvPr>
          <p:cNvSpPr txBox="1"/>
          <p:nvPr/>
        </p:nvSpPr>
        <p:spPr>
          <a:xfrm>
            <a:off x="468006" y="1790629"/>
            <a:ext cx="5449576" cy="307007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a:t>Ground truth location of ball vs system location of ball</a:t>
            </a:r>
          </a:p>
          <a:p>
            <a:pPr marL="342900" indent="-342900">
              <a:lnSpc>
                <a:spcPct val="150000"/>
              </a:lnSpc>
              <a:buFont typeface="Wingdings" panose="05000000000000000000" pitchFamily="2" charset="2"/>
              <a:buChar char="q"/>
            </a:pPr>
            <a:r>
              <a:rPr lang="en-US" sz="2000"/>
              <a:t>Different velocities</a:t>
            </a:r>
          </a:p>
          <a:p>
            <a:pPr marL="342900" indent="-342900">
              <a:lnSpc>
                <a:spcPct val="150000"/>
              </a:lnSpc>
              <a:buFont typeface="Wingdings" panose="05000000000000000000" pitchFamily="2" charset="2"/>
              <a:buChar char="q"/>
            </a:pPr>
            <a:r>
              <a:rPr lang="en-US" sz="2000"/>
              <a:t>Error within -1.26 ± 5.96 cm with 95% confidence interval</a:t>
            </a:r>
          </a:p>
          <a:p>
            <a:pPr marL="342900" indent="-342900">
              <a:lnSpc>
                <a:spcPct val="150000"/>
              </a:lnSpc>
              <a:buFont typeface="Wingdings" panose="05000000000000000000" pitchFamily="2" charset="2"/>
              <a:buChar char="q"/>
            </a:pPr>
            <a:r>
              <a:rPr lang="en-US" sz="2000"/>
              <a:t>Requirement is </a:t>
            </a:r>
            <a:r>
              <a:rPr lang="en-US" sz="2000" b="1"/>
              <a:t>not</a:t>
            </a:r>
            <a:r>
              <a:rPr lang="en-US" sz="2000"/>
              <a:t> met!</a:t>
            </a:r>
          </a:p>
          <a:p>
            <a:endParaRPr lang="LID4096"/>
          </a:p>
        </p:txBody>
      </p:sp>
    </p:spTree>
    <p:extLst>
      <p:ext uri="{BB962C8B-B14F-4D97-AF65-F5344CB8AC3E}">
        <p14:creationId xmlns:p14="http://schemas.microsoft.com/office/powerpoint/2010/main" val="258564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395E-CF28-C810-59A2-A5D80C9A6BD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F8DFEA-1D5A-EF02-2B33-60F95545828D}"/>
              </a:ext>
            </a:extLst>
          </p:cNvPr>
          <p:cNvSpPr>
            <a:spLocks noGrp="1"/>
          </p:cNvSpPr>
          <p:nvPr>
            <p:ph type="sldNum" sz="quarter" idx="12"/>
          </p:nvPr>
        </p:nvSpPr>
        <p:spPr/>
        <p:txBody>
          <a:bodyPr/>
          <a:lstStyle/>
          <a:p>
            <a:r>
              <a:rPr lang="en-GB"/>
              <a:t>19</a:t>
            </a:r>
          </a:p>
        </p:txBody>
      </p:sp>
      <p:sp>
        <p:nvSpPr>
          <p:cNvPr id="6" name="Rectangle 5">
            <a:extLst>
              <a:ext uri="{FF2B5EF4-FFF2-40B4-BE49-F238E27FC236}">
                <a16:creationId xmlns:a16="http://schemas.microsoft.com/office/drawing/2014/main" id="{A0E73CFC-3DE3-29DF-12ED-76D806C2B231}"/>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B9BD892D-369E-0C2C-36BD-8EC51DAB8AEB}"/>
              </a:ext>
            </a:extLst>
          </p:cNvPr>
          <p:cNvSpPr>
            <a:spLocks noGrp="1"/>
          </p:cNvSpPr>
          <p:nvPr>
            <p:ph type="title"/>
          </p:nvPr>
        </p:nvSpPr>
        <p:spPr>
          <a:xfrm>
            <a:off x="0" y="289393"/>
            <a:ext cx="9144000" cy="431768"/>
          </a:xfrm>
        </p:spPr>
        <p:txBody>
          <a:bodyPr/>
          <a:lstStyle/>
          <a:p>
            <a:pPr algn="ctr"/>
            <a:r>
              <a:rPr lang="en-GB">
                <a:solidFill>
                  <a:schemeClr val="bg1"/>
                </a:solidFill>
              </a:rPr>
              <a:t>Last Touch</a:t>
            </a:r>
            <a:endParaRPr lang="en-GB">
              <a:solidFill>
                <a:schemeClr val="bg1"/>
              </a:solidFill>
              <a:cs typeface="Calibri"/>
            </a:endParaRPr>
          </a:p>
        </p:txBody>
      </p:sp>
      <p:sp>
        <p:nvSpPr>
          <p:cNvPr id="4" name="Footer Placeholder 3">
            <a:extLst>
              <a:ext uri="{FF2B5EF4-FFF2-40B4-BE49-F238E27FC236}">
                <a16:creationId xmlns:a16="http://schemas.microsoft.com/office/drawing/2014/main" id="{54204254-4C59-1435-575D-5AEDD93C57A3}"/>
              </a:ext>
            </a:extLst>
          </p:cNvPr>
          <p:cNvSpPr>
            <a:spLocks noGrp="1"/>
          </p:cNvSpPr>
          <p:nvPr>
            <p:ph type="ftr" sz="quarter" idx="11"/>
          </p:nvPr>
        </p:nvSpPr>
        <p:spPr>
          <a:xfrm>
            <a:off x="1050925" y="4568400"/>
            <a:ext cx="7042149" cy="57600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Stakeholders Meeting MSD project - </a:t>
            </a:r>
            <a:r>
              <a:rPr kumimoji="0" lang="en-US" sz="1100" b="0" i="0" u="none" strike="noStrike" kern="1200" cap="none" spc="0" normalizeH="0" baseline="0" noProof="0" err="1">
                <a:ln>
                  <a:noFill/>
                </a:ln>
                <a:solidFill>
                  <a:prstClr val="black"/>
                </a:solidFill>
                <a:effectLst/>
                <a:uLnTx/>
                <a:uFillTx/>
                <a:latin typeface="Calibri"/>
                <a:ea typeface="+mn-ea"/>
                <a:cs typeface="+mn-cs"/>
              </a:rPr>
              <a:t>AutoRef</a:t>
            </a:r>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B9FEC488-8BC1-9F16-D19A-9360E73ADC9A}"/>
              </a:ext>
            </a:extLst>
          </p:cNvPr>
          <p:cNvSpPr/>
          <p:nvPr/>
        </p:nvSpPr>
        <p:spPr>
          <a:xfrm>
            <a:off x="449911" y="1192722"/>
            <a:ext cx="996175" cy="639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Data Acquisition</a:t>
            </a:r>
            <a:endParaRPr lang="LID4096" sz="1200" b="1">
              <a:solidFill>
                <a:prstClr val="white"/>
              </a:solidFill>
              <a:latin typeface="Calibri"/>
            </a:endParaRPr>
          </a:p>
        </p:txBody>
      </p:sp>
      <p:pic>
        <p:nvPicPr>
          <p:cNvPr id="9" name="Picture 8" descr="version Archives - Gears Sports">
            <a:extLst>
              <a:ext uri="{FF2B5EF4-FFF2-40B4-BE49-F238E27FC236}">
                <a16:creationId xmlns:a16="http://schemas.microsoft.com/office/drawing/2014/main" id="{D094C2C3-CC6B-8268-484A-119CEFDDA42A}"/>
              </a:ext>
            </a:extLst>
          </p:cNvPr>
          <p:cNvPicPr>
            <a:picLocks noChangeAspect="1"/>
          </p:cNvPicPr>
          <p:nvPr/>
        </p:nvPicPr>
        <p:blipFill>
          <a:blip r:embed="rId3"/>
          <a:stretch>
            <a:fillRect/>
          </a:stretch>
        </p:blipFill>
        <p:spPr>
          <a:xfrm>
            <a:off x="319812" y="1861747"/>
            <a:ext cx="1066800" cy="771525"/>
          </a:xfrm>
          <a:prstGeom prst="rect">
            <a:avLst/>
          </a:prstGeom>
        </p:spPr>
      </p:pic>
      <p:grpSp>
        <p:nvGrpSpPr>
          <p:cNvPr id="10" name="Group 9">
            <a:extLst>
              <a:ext uri="{FF2B5EF4-FFF2-40B4-BE49-F238E27FC236}">
                <a16:creationId xmlns:a16="http://schemas.microsoft.com/office/drawing/2014/main" id="{F014D81C-B285-0C0D-B074-4926F360BF55}"/>
              </a:ext>
            </a:extLst>
          </p:cNvPr>
          <p:cNvGrpSpPr/>
          <p:nvPr/>
        </p:nvGrpSpPr>
        <p:grpSpPr>
          <a:xfrm>
            <a:off x="1519034" y="1384831"/>
            <a:ext cx="218087" cy="255117"/>
            <a:chOff x="1131568" y="382743"/>
            <a:chExt cx="218087" cy="255117"/>
          </a:xfrm>
        </p:grpSpPr>
        <p:sp>
          <p:nvSpPr>
            <p:cNvPr id="18" name="Arrow: Right 17">
              <a:extLst>
                <a:ext uri="{FF2B5EF4-FFF2-40B4-BE49-F238E27FC236}">
                  <a16:creationId xmlns:a16="http://schemas.microsoft.com/office/drawing/2014/main" id="{004A7ECB-5F2B-0BA3-C869-5B4777694349}"/>
                </a:ext>
              </a:extLst>
            </p:cNvPr>
            <p:cNvSpPr/>
            <p:nvPr/>
          </p:nvSpPr>
          <p:spPr>
            <a:xfrm rot="18608">
              <a:off x="1131568" y="382743"/>
              <a:ext cx="218087" cy="25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LID4096"/>
            </a:p>
          </p:txBody>
        </p:sp>
        <p:sp>
          <p:nvSpPr>
            <p:cNvPr id="19" name="Arrow: Right 4">
              <a:extLst>
                <a:ext uri="{FF2B5EF4-FFF2-40B4-BE49-F238E27FC236}">
                  <a16:creationId xmlns:a16="http://schemas.microsoft.com/office/drawing/2014/main" id="{2538399A-753B-0F8C-75CF-05DF700796FD}"/>
                </a:ext>
              </a:extLst>
            </p:cNvPr>
            <p:cNvSpPr txBox="1"/>
            <p:nvPr/>
          </p:nvSpPr>
          <p:spPr>
            <a:xfrm rot="18608">
              <a:off x="1131568" y="433589"/>
              <a:ext cx="152661" cy="15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NL" sz="1000" kern="1200"/>
            </a:p>
          </p:txBody>
        </p:sp>
      </p:grpSp>
      <p:sp>
        <p:nvSpPr>
          <p:cNvPr id="20" name="Rectangle: Rounded Corners 19">
            <a:extLst>
              <a:ext uri="{FF2B5EF4-FFF2-40B4-BE49-F238E27FC236}">
                <a16:creationId xmlns:a16="http://schemas.microsoft.com/office/drawing/2014/main" id="{C8301559-7298-7C2E-F1DB-9BEDCE325D05}"/>
              </a:ext>
            </a:extLst>
          </p:cNvPr>
          <p:cNvSpPr/>
          <p:nvPr/>
        </p:nvSpPr>
        <p:spPr>
          <a:xfrm>
            <a:off x="1806497" y="1192722"/>
            <a:ext cx="1159727" cy="639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Data Preprocessing</a:t>
            </a:r>
            <a:endParaRPr lang="LID4096" sz="1200" b="1">
              <a:solidFill>
                <a:prstClr val="white"/>
              </a:solidFill>
              <a:latin typeface="Calibri"/>
            </a:endParaRPr>
          </a:p>
        </p:txBody>
      </p:sp>
      <p:sp>
        <p:nvSpPr>
          <p:cNvPr id="23" name="Rectangle: Rounded Corners 22">
            <a:extLst>
              <a:ext uri="{FF2B5EF4-FFF2-40B4-BE49-F238E27FC236}">
                <a16:creationId xmlns:a16="http://schemas.microsoft.com/office/drawing/2014/main" id="{864D1481-2B48-F278-2E1C-A81BA635F892}"/>
              </a:ext>
            </a:extLst>
          </p:cNvPr>
          <p:cNvSpPr/>
          <p:nvPr/>
        </p:nvSpPr>
        <p:spPr>
          <a:xfrm>
            <a:off x="3371239" y="1192543"/>
            <a:ext cx="1066946" cy="639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Feature Engineering</a:t>
            </a:r>
            <a:endParaRPr lang="LID4096" sz="1200" b="1">
              <a:solidFill>
                <a:prstClr val="white"/>
              </a:solidFill>
              <a:latin typeface="Calibri"/>
            </a:endParaRPr>
          </a:p>
        </p:txBody>
      </p:sp>
      <p:grpSp>
        <p:nvGrpSpPr>
          <p:cNvPr id="24" name="Group 23">
            <a:extLst>
              <a:ext uri="{FF2B5EF4-FFF2-40B4-BE49-F238E27FC236}">
                <a16:creationId xmlns:a16="http://schemas.microsoft.com/office/drawing/2014/main" id="{0C11538F-AEDF-C245-5FEA-7B3A00F20D8D}"/>
              </a:ext>
            </a:extLst>
          </p:cNvPr>
          <p:cNvGrpSpPr/>
          <p:nvPr/>
        </p:nvGrpSpPr>
        <p:grpSpPr>
          <a:xfrm>
            <a:off x="3041103" y="1411941"/>
            <a:ext cx="218087" cy="255117"/>
            <a:chOff x="1131568" y="382743"/>
            <a:chExt cx="218087" cy="255117"/>
          </a:xfrm>
        </p:grpSpPr>
        <p:sp>
          <p:nvSpPr>
            <p:cNvPr id="25" name="Arrow: Right 24">
              <a:extLst>
                <a:ext uri="{FF2B5EF4-FFF2-40B4-BE49-F238E27FC236}">
                  <a16:creationId xmlns:a16="http://schemas.microsoft.com/office/drawing/2014/main" id="{5E47A47F-48C0-93AF-0344-B251A1ACF788}"/>
                </a:ext>
              </a:extLst>
            </p:cNvPr>
            <p:cNvSpPr/>
            <p:nvPr/>
          </p:nvSpPr>
          <p:spPr>
            <a:xfrm rot="18608">
              <a:off x="1131568" y="382743"/>
              <a:ext cx="218087" cy="25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LID4096"/>
            </a:p>
          </p:txBody>
        </p:sp>
        <p:sp>
          <p:nvSpPr>
            <p:cNvPr id="26" name="Arrow: Right 4">
              <a:extLst>
                <a:ext uri="{FF2B5EF4-FFF2-40B4-BE49-F238E27FC236}">
                  <a16:creationId xmlns:a16="http://schemas.microsoft.com/office/drawing/2014/main" id="{4391D245-B3CE-CDE0-29A2-3D9D4785165C}"/>
                </a:ext>
              </a:extLst>
            </p:cNvPr>
            <p:cNvSpPr txBox="1"/>
            <p:nvPr/>
          </p:nvSpPr>
          <p:spPr>
            <a:xfrm rot="18608">
              <a:off x="1131568" y="433589"/>
              <a:ext cx="152661" cy="15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NL" sz="1000" kern="1200"/>
            </a:p>
          </p:txBody>
        </p:sp>
      </p:grpSp>
      <p:grpSp>
        <p:nvGrpSpPr>
          <p:cNvPr id="27" name="Group 26">
            <a:extLst>
              <a:ext uri="{FF2B5EF4-FFF2-40B4-BE49-F238E27FC236}">
                <a16:creationId xmlns:a16="http://schemas.microsoft.com/office/drawing/2014/main" id="{DDCD34A6-8518-8E39-3A02-7A09FF918FB3}"/>
              </a:ext>
            </a:extLst>
          </p:cNvPr>
          <p:cNvGrpSpPr/>
          <p:nvPr/>
        </p:nvGrpSpPr>
        <p:grpSpPr>
          <a:xfrm>
            <a:off x="4531808" y="1437915"/>
            <a:ext cx="218087" cy="255117"/>
            <a:chOff x="1131568" y="382743"/>
            <a:chExt cx="218087" cy="255117"/>
          </a:xfrm>
        </p:grpSpPr>
        <p:sp>
          <p:nvSpPr>
            <p:cNvPr id="28" name="Arrow: Right 27">
              <a:extLst>
                <a:ext uri="{FF2B5EF4-FFF2-40B4-BE49-F238E27FC236}">
                  <a16:creationId xmlns:a16="http://schemas.microsoft.com/office/drawing/2014/main" id="{961231AD-A60C-1489-F751-EBA32E415BDC}"/>
                </a:ext>
              </a:extLst>
            </p:cNvPr>
            <p:cNvSpPr/>
            <p:nvPr/>
          </p:nvSpPr>
          <p:spPr>
            <a:xfrm rot="18608">
              <a:off x="1131568" y="382743"/>
              <a:ext cx="218087" cy="25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LID4096"/>
            </a:p>
          </p:txBody>
        </p:sp>
        <p:sp>
          <p:nvSpPr>
            <p:cNvPr id="29" name="Arrow: Right 4">
              <a:extLst>
                <a:ext uri="{FF2B5EF4-FFF2-40B4-BE49-F238E27FC236}">
                  <a16:creationId xmlns:a16="http://schemas.microsoft.com/office/drawing/2014/main" id="{AAB6DB71-79B0-4C3B-4983-28C9A9CC8C78}"/>
                </a:ext>
              </a:extLst>
            </p:cNvPr>
            <p:cNvSpPr txBox="1"/>
            <p:nvPr/>
          </p:nvSpPr>
          <p:spPr>
            <a:xfrm rot="18608">
              <a:off x="1131568" y="433589"/>
              <a:ext cx="152661" cy="15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NL" sz="1000" kern="1200"/>
            </a:p>
          </p:txBody>
        </p:sp>
      </p:grpSp>
      <p:grpSp>
        <p:nvGrpSpPr>
          <p:cNvPr id="30" name="Group 29">
            <a:extLst>
              <a:ext uri="{FF2B5EF4-FFF2-40B4-BE49-F238E27FC236}">
                <a16:creationId xmlns:a16="http://schemas.microsoft.com/office/drawing/2014/main" id="{3DB695D8-8340-1B08-45CB-EC656DFAE2BB}"/>
              </a:ext>
            </a:extLst>
          </p:cNvPr>
          <p:cNvGrpSpPr/>
          <p:nvPr/>
        </p:nvGrpSpPr>
        <p:grpSpPr>
          <a:xfrm>
            <a:off x="5941077" y="1425048"/>
            <a:ext cx="218087" cy="255117"/>
            <a:chOff x="1131568" y="382743"/>
            <a:chExt cx="218087" cy="255117"/>
          </a:xfrm>
        </p:grpSpPr>
        <p:sp>
          <p:nvSpPr>
            <p:cNvPr id="31" name="Arrow: Right 30">
              <a:extLst>
                <a:ext uri="{FF2B5EF4-FFF2-40B4-BE49-F238E27FC236}">
                  <a16:creationId xmlns:a16="http://schemas.microsoft.com/office/drawing/2014/main" id="{87C014BF-135C-0A36-0A27-AAB6431A1F8B}"/>
                </a:ext>
              </a:extLst>
            </p:cNvPr>
            <p:cNvSpPr/>
            <p:nvPr/>
          </p:nvSpPr>
          <p:spPr>
            <a:xfrm rot="18608">
              <a:off x="1131568" y="382743"/>
              <a:ext cx="218087" cy="25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LID4096"/>
            </a:p>
          </p:txBody>
        </p:sp>
        <p:sp>
          <p:nvSpPr>
            <p:cNvPr id="32" name="Arrow: Right 4">
              <a:extLst>
                <a:ext uri="{FF2B5EF4-FFF2-40B4-BE49-F238E27FC236}">
                  <a16:creationId xmlns:a16="http://schemas.microsoft.com/office/drawing/2014/main" id="{18F3D46D-4B53-D412-146D-D620F69A8274}"/>
                </a:ext>
              </a:extLst>
            </p:cNvPr>
            <p:cNvSpPr txBox="1"/>
            <p:nvPr/>
          </p:nvSpPr>
          <p:spPr>
            <a:xfrm rot="18608">
              <a:off x="1131568" y="433589"/>
              <a:ext cx="152661" cy="15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NL" sz="1000" kern="1200"/>
            </a:p>
          </p:txBody>
        </p:sp>
      </p:grpSp>
      <p:sp>
        <p:nvSpPr>
          <p:cNvPr id="33" name="Rectangle: Rounded Corners 32">
            <a:extLst>
              <a:ext uri="{FF2B5EF4-FFF2-40B4-BE49-F238E27FC236}">
                <a16:creationId xmlns:a16="http://schemas.microsoft.com/office/drawing/2014/main" id="{01A5DC38-D5DF-1F38-2F17-4A0CAE0F2C06}"/>
              </a:ext>
            </a:extLst>
          </p:cNvPr>
          <p:cNvSpPr/>
          <p:nvPr/>
        </p:nvSpPr>
        <p:spPr>
          <a:xfrm>
            <a:off x="4789362" y="1192542"/>
            <a:ext cx="1066946" cy="639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Split Dataset.</a:t>
            </a:r>
            <a:endParaRPr lang="LID4096" sz="1200" b="1">
              <a:solidFill>
                <a:prstClr val="white"/>
              </a:solidFill>
              <a:latin typeface="Calibri"/>
            </a:endParaRPr>
          </a:p>
        </p:txBody>
      </p:sp>
      <p:sp>
        <p:nvSpPr>
          <p:cNvPr id="34" name="Rectangle: Rounded Corners 33">
            <a:hlinkClick r:id="rId4" action="ppaction://hlinksldjump"/>
            <a:extLst>
              <a:ext uri="{FF2B5EF4-FFF2-40B4-BE49-F238E27FC236}">
                <a16:creationId xmlns:a16="http://schemas.microsoft.com/office/drawing/2014/main" id="{8D7A8733-9C6A-AC1D-D53C-024DEA52F04A}"/>
              </a:ext>
            </a:extLst>
          </p:cNvPr>
          <p:cNvSpPr/>
          <p:nvPr/>
        </p:nvSpPr>
        <p:spPr>
          <a:xfrm>
            <a:off x="6246689" y="1192542"/>
            <a:ext cx="1066946" cy="639337"/>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Model Selection</a:t>
            </a:r>
            <a:endParaRPr lang="LID4096" sz="1200" b="1">
              <a:solidFill>
                <a:prstClr val="white"/>
              </a:solidFill>
              <a:latin typeface="Calibri"/>
            </a:endParaRPr>
          </a:p>
        </p:txBody>
      </p:sp>
      <p:grpSp>
        <p:nvGrpSpPr>
          <p:cNvPr id="38" name="Group 37">
            <a:extLst>
              <a:ext uri="{FF2B5EF4-FFF2-40B4-BE49-F238E27FC236}">
                <a16:creationId xmlns:a16="http://schemas.microsoft.com/office/drawing/2014/main" id="{760EFD72-DC7C-865C-545F-C8A3841B35F8}"/>
              </a:ext>
            </a:extLst>
          </p:cNvPr>
          <p:cNvGrpSpPr/>
          <p:nvPr/>
        </p:nvGrpSpPr>
        <p:grpSpPr>
          <a:xfrm>
            <a:off x="7422931" y="1397837"/>
            <a:ext cx="218087" cy="255117"/>
            <a:chOff x="1131568" y="382743"/>
            <a:chExt cx="218087" cy="255117"/>
          </a:xfrm>
        </p:grpSpPr>
        <p:sp>
          <p:nvSpPr>
            <p:cNvPr id="39" name="Arrow: Right 38">
              <a:extLst>
                <a:ext uri="{FF2B5EF4-FFF2-40B4-BE49-F238E27FC236}">
                  <a16:creationId xmlns:a16="http://schemas.microsoft.com/office/drawing/2014/main" id="{82F38607-5997-E1D3-96AA-91FF82FAC3E9}"/>
                </a:ext>
              </a:extLst>
            </p:cNvPr>
            <p:cNvSpPr/>
            <p:nvPr/>
          </p:nvSpPr>
          <p:spPr>
            <a:xfrm rot="18608">
              <a:off x="1131568" y="382743"/>
              <a:ext cx="218087" cy="25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LID4096"/>
            </a:p>
          </p:txBody>
        </p:sp>
        <p:sp>
          <p:nvSpPr>
            <p:cNvPr id="40" name="Arrow: Right 4">
              <a:extLst>
                <a:ext uri="{FF2B5EF4-FFF2-40B4-BE49-F238E27FC236}">
                  <a16:creationId xmlns:a16="http://schemas.microsoft.com/office/drawing/2014/main" id="{3D007F59-8FE7-A952-45DB-726D207FFA68}"/>
                </a:ext>
              </a:extLst>
            </p:cNvPr>
            <p:cNvSpPr txBox="1"/>
            <p:nvPr/>
          </p:nvSpPr>
          <p:spPr>
            <a:xfrm rot="18608">
              <a:off x="1131568" y="433589"/>
              <a:ext cx="152661" cy="15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NL" sz="1000" kern="1200"/>
            </a:p>
          </p:txBody>
        </p:sp>
      </p:grpSp>
      <p:graphicFrame>
        <p:nvGraphicFramePr>
          <p:cNvPr id="42" name="Table 41">
            <a:extLst>
              <a:ext uri="{FF2B5EF4-FFF2-40B4-BE49-F238E27FC236}">
                <a16:creationId xmlns:a16="http://schemas.microsoft.com/office/drawing/2014/main" id="{05422221-7C45-5CA0-0694-4E307B413E06}"/>
              </a:ext>
            </a:extLst>
          </p:cNvPr>
          <p:cNvGraphicFramePr>
            <a:graphicFrameLocks noGrp="1"/>
          </p:cNvGraphicFramePr>
          <p:nvPr>
            <p:extLst>
              <p:ext uri="{D42A27DB-BD31-4B8C-83A1-F6EECF244321}">
                <p14:modId xmlns:p14="http://schemas.microsoft.com/office/powerpoint/2010/main" val="3827851933"/>
              </p:ext>
            </p:extLst>
          </p:nvPr>
        </p:nvGraphicFramePr>
        <p:xfrm>
          <a:off x="119170" y="2554310"/>
          <a:ext cx="1590684" cy="1483360"/>
        </p:xfrm>
        <a:graphic>
          <a:graphicData uri="http://schemas.openxmlformats.org/drawingml/2006/table">
            <a:tbl>
              <a:tblPr firstRow="1" bandRow="1">
                <a:tableStyleId>{5C22544A-7EE6-4342-B048-85BDC9FD1C3A}</a:tableStyleId>
              </a:tblPr>
              <a:tblGrid>
                <a:gridCol w="795342">
                  <a:extLst>
                    <a:ext uri="{9D8B030D-6E8A-4147-A177-3AD203B41FA5}">
                      <a16:colId xmlns:a16="http://schemas.microsoft.com/office/drawing/2014/main" val="1642498888"/>
                    </a:ext>
                  </a:extLst>
                </a:gridCol>
                <a:gridCol w="795342">
                  <a:extLst>
                    <a:ext uri="{9D8B030D-6E8A-4147-A177-3AD203B41FA5}">
                      <a16:colId xmlns:a16="http://schemas.microsoft.com/office/drawing/2014/main" val="2686022486"/>
                    </a:ext>
                  </a:extLst>
                </a:gridCol>
              </a:tblGrid>
              <a:tr h="370840">
                <a:tc>
                  <a:txBody>
                    <a:bodyPr/>
                    <a:lstStyle/>
                    <a:p>
                      <a:r>
                        <a:rPr lang="en-US"/>
                        <a:t>Robot</a:t>
                      </a:r>
                      <a:endParaRPr lang="LID4096"/>
                    </a:p>
                  </a:txBody>
                  <a:tcPr/>
                </a:tc>
                <a:tc>
                  <a:txBody>
                    <a:bodyPr/>
                    <a:lstStyle/>
                    <a:p>
                      <a:r>
                        <a:rPr lang="en-US"/>
                        <a:t>Ball</a:t>
                      </a:r>
                      <a:endParaRPr lang="LID4096"/>
                    </a:p>
                  </a:txBody>
                  <a:tcPr/>
                </a:tc>
                <a:extLst>
                  <a:ext uri="{0D108BD9-81ED-4DB2-BD59-A6C34878D82A}">
                    <a16:rowId xmlns:a16="http://schemas.microsoft.com/office/drawing/2014/main" val="3622484382"/>
                  </a:ext>
                </a:extLst>
              </a:tr>
              <a:tr h="370840">
                <a:tc>
                  <a:txBody>
                    <a:bodyPr/>
                    <a:lstStyle/>
                    <a:p>
                      <a:r>
                        <a:rPr lang="en-US"/>
                        <a:t>Static</a:t>
                      </a:r>
                      <a:endParaRPr lang="LID4096"/>
                    </a:p>
                  </a:txBody>
                  <a:tcPr/>
                </a:tc>
                <a:tc>
                  <a:txBody>
                    <a:bodyPr/>
                    <a:lstStyle/>
                    <a:p>
                      <a:r>
                        <a:rPr lang="en-US"/>
                        <a:t>Static</a:t>
                      </a:r>
                      <a:endParaRPr lang="LID4096"/>
                    </a:p>
                  </a:txBody>
                  <a:tcPr/>
                </a:tc>
                <a:extLst>
                  <a:ext uri="{0D108BD9-81ED-4DB2-BD59-A6C34878D82A}">
                    <a16:rowId xmlns:a16="http://schemas.microsoft.com/office/drawing/2014/main" val="1025985160"/>
                  </a:ext>
                </a:extLst>
              </a:tr>
              <a:tr h="370840">
                <a:tc>
                  <a:txBody>
                    <a:bodyPr/>
                    <a:lstStyle/>
                    <a:p>
                      <a:r>
                        <a:rPr lang="en-US"/>
                        <a:t>Static</a:t>
                      </a:r>
                      <a:endParaRPr lang="LID4096"/>
                    </a:p>
                  </a:txBody>
                  <a:tcPr/>
                </a:tc>
                <a:tc>
                  <a:txBody>
                    <a:bodyPr/>
                    <a:lstStyle/>
                    <a:p>
                      <a:r>
                        <a:rPr lang="en-US"/>
                        <a:t>Dynamic</a:t>
                      </a:r>
                      <a:endParaRPr lang="LID4096"/>
                    </a:p>
                  </a:txBody>
                  <a:tcPr/>
                </a:tc>
                <a:extLst>
                  <a:ext uri="{0D108BD9-81ED-4DB2-BD59-A6C34878D82A}">
                    <a16:rowId xmlns:a16="http://schemas.microsoft.com/office/drawing/2014/main" val="2389784548"/>
                  </a:ext>
                </a:extLst>
              </a:tr>
              <a:tr h="370840">
                <a:tc>
                  <a:txBody>
                    <a:bodyPr/>
                    <a:lstStyle/>
                    <a:p>
                      <a:r>
                        <a:rPr lang="en-US"/>
                        <a:t>Dynamic</a:t>
                      </a:r>
                      <a:endParaRPr lang="LID4096"/>
                    </a:p>
                  </a:txBody>
                  <a:tcPr/>
                </a:tc>
                <a:tc>
                  <a:txBody>
                    <a:bodyPr/>
                    <a:lstStyle/>
                    <a:p>
                      <a:r>
                        <a:rPr lang="en-US"/>
                        <a:t>Dynamic</a:t>
                      </a:r>
                      <a:endParaRPr lang="LID4096"/>
                    </a:p>
                  </a:txBody>
                  <a:tcPr/>
                </a:tc>
                <a:extLst>
                  <a:ext uri="{0D108BD9-81ED-4DB2-BD59-A6C34878D82A}">
                    <a16:rowId xmlns:a16="http://schemas.microsoft.com/office/drawing/2014/main" val="3907923521"/>
                  </a:ext>
                </a:extLst>
              </a:tr>
            </a:tbl>
          </a:graphicData>
        </a:graphic>
      </p:graphicFrame>
      <p:sp>
        <p:nvSpPr>
          <p:cNvPr id="43" name="TextBox 42">
            <a:extLst>
              <a:ext uri="{FF2B5EF4-FFF2-40B4-BE49-F238E27FC236}">
                <a16:creationId xmlns:a16="http://schemas.microsoft.com/office/drawing/2014/main" id="{687760A2-E1CE-5133-2ED8-79FBD94AA108}"/>
              </a:ext>
            </a:extLst>
          </p:cNvPr>
          <p:cNvSpPr txBox="1"/>
          <p:nvPr/>
        </p:nvSpPr>
        <p:spPr>
          <a:xfrm>
            <a:off x="1769479" y="1945829"/>
            <a:ext cx="1490400" cy="715581"/>
          </a:xfrm>
          <a:prstGeom prst="rect">
            <a:avLst/>
          </a:prstGeom>
          <a:noFill/>
        </p:spPr>
        <p:txBody>
          <a:bodyPr wrap="square" rtlCol="0">
            <a:spAutoFit/>
          </a:bodyPr>
          <a:lstStyle/>
          <a:p>
            <a:r>
              <a:rPr lang="en-US"/>
              <a:t>Missing Values</a:t>
            </a:r>
          </a:p>
          <a:p>
            <a:r>
              <a:rPr lang="en-US"/>
              <a:t>Duplicated Values</a:t>
            </a:r>
          </a:p>
          <a:p>
            <a:r>
              <a:rPr lang="en-US"/>
              <a:t>Labeling</a:t>
            </a:r>
            <a:endParaRPr lang="LID4096"/>
          </a:p>
        </p:txBody>
      </p:sp>
      <p:sp>
        <p:nvSpPr>
          <p:cNvPr id="44" name="TextBox 43">
            <a:extLst>
              <a:ext uri="{FF2B5EF4-FFF2-40B4-BE49-F238E27FC236}">
                <a16:creationId xmlns:a16="http://schemas.microsoft.com/office/drawing/2014/main" id="{A6D19023-193F-0154-3179-4EC0D1175E4A}"/>
              </a:ext>
            </a:extLst>
          </p:cNvPr>
          <p:cNvSpPr txBox="1"/>
          <p:nvPr/>
        </p:nvSpPr>
        <p:spPr>
          <a:xfrm>
            <a:off x="3534482" y="1948296"/>
            <a:ext cx="892860" cy="923330"/>
          </a:xfrm>
          <a:prstGeom prst="rect">
            <a:avLst/>
          </a:prstGeom>
          <a:noFill/>
        </p:spPr>
        <p:txBody>
          <a:bodyPr wrap="square" rtlCol="0">
            <a:spAutoFit/>
          </a:bodyPr>
          <a:lstStyle/>
          <a:p>
            <a:r>
              <a:rPr lang="en-US"/>
              <a:t>X-</a:t>
            </a:r>
            <a:r>
              <a:rPr lang="en-US" err="1"/>
              <a:t>dist</a:t>
            </a:r>
            <a:endParaRPr lang="en-US"/>
          </a:p>
          <a:p>
            <a:r>
              <a:rPr lang="en-US"/>
              <a:t>Y-</a:t>
            </a:r>
            <a:r>
              <a:rPr lang="en-US" err="1"/>
              <a:t>dist</a:t>
            </a:r>
            <a:endParaRPr lang="en-US"/>
          </a:p>
          <a:p>
            <a:r>
              <a:rPr lang="en-US"/>
              <a:t>Z-</a:t>
            </a:r>
            <a:r>
              <a:rPr lang="en-US" err="1"/>
              <a:t>dist</a:t>
            </a:r>
            <a:endParaRPr lang="en-US"/>
          </a:p>
          <a:p>
            <a:r>
              <a:rPr lang="en-US"/>
              <a:t>Distance</a:t>
            </a:r>
            <a:endParaRPr lang="en-NL"/>
          </a:p>
        </p:txBody>
      </p:sp>
      <p:sp>
        <p:nvSpPr>
          <p:cNvPr id="45" name="TextBox 44">
            <a:extLst>
              <a:ext uri="{FF2B5EF4-FFF2-40B4-BE49-F238E27FC236}">
                <a16:creationId xmlns:a16="http://schemas.microsoft.com/office/drawing/2014/main" id="{56D039DF-F517-C7F6-CA8C-005A032DB1DC}"/>
              </a:ext>
            </a:extLst>
          </p:cNvPr>
          <p:cNvSpPr txBox="1"/>
          <p:nvPr/>
        </p:nvSpPr>
        <p:spPr>
          <a:xfrm>
            <a:off x="4645696" y="1945469"/>
            <a:ext cx="1618687" cy="715581"/>
          </a:xfrm>
          <a:prstGeom prst="rect">
            <a:avLst/>
          </a:prstGeom>
          <a:noFill/>
        </p:spPr>
        <p:txBody>
          <a:bodyPr wrap="square" rtlCol="0">
            <a:spAutoFit/>
          </a:bodyPr>
          <a:lstStyle/>
          <a:p>
            <a:r>
              <a:rPr lang="en-US"/>
              <a:t>Training Set: </a:t>
            </a:r>
            <a:r>
              <a:rPr lang="en-US" b="1"/>
              <a:t>64%</a:t>
            </a:r>
          </a:p>
          <a:p>
            <a:r>
              <a:rPr lang="en-US"/>
              <a:t>Validation Set: </a:t>
            </a:r>
            <a:r>
              <a:rPr lang="en-US" b="1"/>
              <a:t>16%</a:t>
            </a:r>
          </a:p>
          <a:p>
            <a:r>
              <a:rPr lang="en-US"/>
              <a:t>Test Set:</a:t>
            </a:r>
            <a:r>
              <a:rPr lang="en-US" b="1"/>
              <a:t> 20%</a:t>
            </a:r>
          </a:p>
        </p:txBody>
      </p:sp>
      <p:sp>
        <p:nvSpPr>
          <p:cNvPr id="48" name="TextBox 47">
            <a:extLst>
              <a:ext uri="{FF2B5EF4-FFF2-40B4-BE49-F238E27FC236}">
                <a16:creationId xmlns:a16="http://schemas.microsoft.com/office/drawing/2014/main" id="{F229941F-8E01-B2DE-0CDA-68015F3A9272}"/>
              </a:ext>
            </a:extLst>
          </p:cNvPr>
          <p:cNvSpPr txBox="1"/>
          <p:nvPr/>
        </p:nvSpPr>
        <p:spPr>
          <a:xfrm>
            <a:off x="6263929" y="1945469"/>
            <a:ext cx="1802117" cy="923330"/>
          </a:xfrm>
          <a:prstGeom prst="rect">
            <a:avLst/>
          </a:prstGeom>
          <a:noFill/>
        </p:spPr>
        <p:txBody>
          <a:bodyPr wrap="square">
            <a:spAutoFit/>
          </a:bodyPr>
          <a:lstStyle/>
          <a:p>
            <a:r>
              <a:rPr lang="en-US"/>
              <a:t>SVM</a:t>
            </a:r>
          </a:p>
          <a:p>
            <a:r>
              <a:rPr lang="en-US"/>
              <a:t>MLP</a:t>
            </a:r>
          </a:p>
          <a:p>
            <a:r>
              <a:rPr lang="en-US"/>
              <a:t>Decision Tree</a:t>
            </a:r>
          </a:p>
          <a:p>
            <a:r>
              <a:rPr lang="en-US"/>
              <a:t>Random Forest</a:t>
            </a:r>
            <a:endParaRPr lang="en-NL"/>
          </a:p>
        </p:txBody>
      </p:sp>
      <p:sp>
        <p:nvSpPr>
          <p:cNvPr id="50" name="Rectangle: Rounded Corners 49">
            <a:extLst>
              <a:ext uri="{FF2B5EF4-FFF2-40B4-BE49-F238E27FC236}">
                <a16:creationId xmlns:a16="http://schemas.microsoft.com/office/drawing/2014/main" id="{8AE62F76-9DDD-ACE5-EE3C-6006C393CB12}"/>
              </a:ext>
            </a:extLst>
          </p:cNvPr>
          <p:cNvSpPr/>
          <p:nvPr/>
        </p:nvSpPr>
        <p:spPr>
          <a:xfrm>
            <a:off x="7737080" y="1218503"/>
            <a:ext cx="1066946" cy="639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prstClr val="white"/>
                </a:solidFill>
                <a:latin typeface="Calibri"/>
              </a:rPr>
              <a:t>Performance Evaluation</a:t>
            </a:r>
            <a:endParaRPr lang="LID4096" sz="1200" b="1">
              <a:solidFill>
                <a:prstClr val="white"/>
              </a:solidFill>
              <a:latin typeface="Calibri"/>
            </a:endParaRPr>
          </a:p>
        </p:txBody>
      </p:sp>
      <p:sp>
        <p:nvSpPr>
          <p:cNvPr id="51" name="TextBox 50">
            <a:extLst>
              <a:ext uri="{FF2B5EF4-FFF2-40B4-BE49-F238E27FC236}">
                <a16:creationId xmlns:a16="http://schemas.microsoft.com/office/drawing/2014/main" id="{28F91EB2-67E0-2CE1-691B-B79F3588A902}"/>
              </a:ext>
            </a:extLst>
          </p:cNvPr>
          <p:cNvSpPr txBox="1"/>
          <p:nvPr/>
        </p:nvSpPr>
        <p:spPr>
          <a:xfrm>
            <a:off x="7737080" y="1893517"/>
            <a:ext cx="1413468" cy="923330"/>
          </a:xfrm>
          <a:prstGeom prst="rect">
            <a:avLst/>
          </a:prstGeom>
          <a:noFill/>
        </p:spPr>
        <p:txBody>
          <a:bodyPr wrap="square" rtlCol="0">
            <a:spAutoFit/>
          </a:bodyPr>
          <a:lstStyle/>
          <a:p>
            <a:r>
              <a:rPr lang="en-US"/>
              <a:t>Accuracy</a:t>
            </a:r>
          </a:p>
          <a:p>
            <a:r>
              <a:rPr lang="en-US"/>
              <a:t>Precision</a:t>
            </a:r>
          </a:p>
          <a:p>
            <a:r>
              <a:rPr lang="en-US"/>
              <a:t>Recall</a:t>
            </a:r>
          </a:p>
          <a:p>
            <a:r>
              <a:rPr lang="en-US"/>
              <a:t>F1-Score</a:t>
            </a:r>
            <a:endParaRPr lang="en-NL"/>
          </a:p>
        </p:txBody>
      </p:sp>
      <p:graphicFrame>
        <p:nvGraphicFramePr>
          <p:cNvPr id="52" name="Table 51">
            <a:extLst>
              <a:ext uri="{FF2B5EF4-FFF2-40B4-BE49-F238E27FC236}">
                <a16:creationId xmlns:a16="http://schemas.microsoft.com/office/drawing/2014/main" id="{E279C1B9-8E1C-5E2B-9AF4-ACB95878E4A4}"/>
              </a:ext>
            </a:extLst>
          </p:cNvPr>
          <p:cNvGraphicFramePr>
            <a:graphicFrameLocks noGrp="1"/>
          </p:cNvGraphicFramePr>
          <p:nvPr>
            <p:extLst>
              <p:ext uri="{D42A27DB-BD31-4B8C-83A1-F6EECF244321}">
                <p14:modId xmlns:p14="http://schemas.microsoft.com/office/powerpoint/2010/main" val="3109965997"/>
              </p:ext>
            </p:extLst>
          </p:nvPr>
        </p:nvGraphicFramePr>
        <p:xfrm>
          <a:off x="2402960" y="2901280"/>
          <a:ext cx="5004413" cy="1674659"/>
        </p:xfrm>
        <a:graphic>
          <a:graphicData uri="http://schemas.openxmlformats.org/drawingml/2006/table">
            <a:tbl>
              <a:tblPr firstRow="1" bandRow="1">
                <a:tableStyleId>{5C22544A-7EE6-4342-B048-85BDC9FD1C3A}</a:tableStyleId>
              </a:tblPr>
              <a:tblGrid>
                <a:gridCol w="917339">
                  <a:extLst>
                    <a:ext uri="{9D8B030D-6E8A-4147-A177-3AD203B41FA5}">
                      <a16:colId xmlns:a16="http://schemas.microsoft.com/office/drawing/2014/main" val="2624019416"/>
                    </a:ext>
                  </a:extLst>
                </a:gridCol>
                <a:gridCol w="571445">
                  <a:extLst>
                    <a:ext uri="{9D8B030D-6E8A-4147-A177-3AD203B41FA5}">
                      <a16:colId xmlns:a16="http://schemas.microsoft.com/office/drawing/2014/main" val="3153666516"/>
                    </a:ext>
                  </a:extLst>
                </a:gridCol>
                <a:gridCol w="1040197">
                  <a:extLst>
                    <a:ext uri="{9D8B030D-6E8A-4147-A177-3AD203B41FA5}">
                      <a16:colId xmlns:a16="http://schemas.microsoft.com/office/drawing/2014/main" val="474558307"/>
                    </a:ext>
                  </a:extLst>
                </a:gridCol>
                <a:gridCol w="890038">
                  <a:extLst>
                    <a:ext uri="{9D8B030D-6E8A-4147-A177-3AD203B41FA5}">
                      <a16:colId xmlns:a16="http://schemas.microsoft.com/office/drawing/2014/main" val="555168618"/>
                    </a:ext>
                  </a:extLst>
                </a:gridCol>
                <a:gridCol w="802672">
                  <a:extLst>
                    <a:ext uri="{9D8B030D-6E8A-4147-A177-3AD203B41FA5}">
                      <a16:colId xmlns:a16="http://schemas.microsoft.com/office/drawing/2014/main" val="1389452491"/>
                    </a:ext>
                  </a:extLst>
                </a:gridCol>
                <a:gridCol w="782722">
                  <a:extLst>
                    <a:ext uri="{9D8B030D-6E8A-4147-A177-3AD203B41FA5}">
                      <a16:colId xmlns:a16="http://schemas.microsoft.com/office/drawing/2014/main" val="452146916"/>
                    </a:ext>
                  </a:extLst>
                </a:gridCol>
              </a:tblGrid>
              <a:tr h="309335">
                <a:tc>
                  <a:txBody>
                    <a:bodyPr/>
                    <a:lstStyle/>
                    <a:p>
                      <a:pPr marL="0" algn="ctr" defTabSz="685800" rtl="0" eaLnBrk="1" latinLnBrk="0" hangingPunct="1"/>
                      <a:r>
                        <a:rPr lang="en-US" sz="1200" b="1" kern="1200">
                          <a:solidFill>
                            <a:schemeClr val="lt1"/>
                          </a:solidFill>
                          <a:latin typeface="+mn-lt"/>
                          <a:ea typeface="+mn-ea"/>
                          <a:cs typeface="+mn-cs"/>
                        </a:rPr>
                        <a:t>Set</a:t>
                      </a:r>
                      <a:endParaRPr lang="en-NL" sz="1200" b="1" kern="1200">
                        <a:solidFill>
                          <a:schemeClr val="lt1"/>
                        </a:solidFill>
                        <a:latin typeface="+mn-lt"/>
                        <a:ea typeface="+mn-ea"/>
                        <a:cs typeface="+mn-cs"/>
                      </a:endParaRPr>
                    </a:p>
                  </a:txBody>
                  <a:tcPr>
                    <a:solidFill>
                      <a:schemeClr val="accent1"/>
                    </a:solidFill>
                  </a:tcPr>
                </a:tc>
                <a:tc>
                  <a:txBody>
                    <a:bodyPr/>
                    <a:lstStyle/>
                    <a:p>
                      <a:r>
                        <a:rPr lang="en-US" sz="1200"/>
                        <a:t>Acc</a:t>
                      </a:r>
                      <a:endParaRPr lang="en-NL" sz="1200"/>
                    </a:p>
                  </a:txBody>
                  <a:tcPr>
                    <a:solidFill>
                      <a:schemeClr val="accent1"/>
                    </a:solidFill>
                  </a:tcPr>
                </a:tc>
                <a:tc>
                  <a:txBody>
                    <a:bodyPr/>
                    <a:lstStyle/>
                    <a:p>
                      <a:r>
                        <a:rPr lang="en-US" sz="1200"/>
                        <a:t>Classes</a:t>
                      </a:r>
                      <a:endParaRPr lang="en-NL" sz="1200"/>
                    </a:p>
                  </a:txBody>
                  <a:tcPr>
                    <a:solidFill>
                      <a:schemeClr val="accent1"/>
                    </a:solidFill>
                  </a:tcPr>
                </a:tc>
                <a:tc>
                  <a:txBody>
                    <a:bodyPr/>
                    <a:lstStyle/>
                    <a:p>
                      <a:r>
                        <a:rPr lang="en-US" sz="1200"/>
                        <a:t>Precision</a:t>
                      </a:r>
                      <a:endParaRPr lang="en-NL" sz="1200"/>
                    </a:p>
                  </a:txBody>
                  <a:tcPr>
                    <a:solidFill>
                      <a:schemeClr val="accent1"/>
                    </a:solidFill>
                  </a:tcPr>
                </a:tc>
                <a:tc>
                  <a:txBody>
                    <a:bodyPr/>
                    <a:lstStyle/>
                    <a:p>
                      <a:r>
                        <a:rPr lang="en-US" sz="1200"/>
                        <a:t>Recall</a:t>
                      </a:r>
                      <a:endParaRPr lang="en-NL" sz="1200"/>
                    </a:p>
                  </a:txBody>
                  <a:tcPr>
                    <a:solidFill>
                      <a:schemeClr val="accent1"/>
                    </a:solidFill>
                  </a:tcPr>
                </a:tc>
                <a:tc>
                  <a:txBody>
                    <a:bodyPr/>
                    <a:lstStyle/>
                    <a:p>
                      <a:r>
                        <a:rPr lang="en-US" sz="1200"/>
                        <a:t>F1-Score</a:t>
                      </a:r>
                      <a:endParaRPr lang="en-NL" sz="1200"/>
                    </a:p>
                  </a:txBody>
                  <a:tcPr>
                    <a:solidFill>
                      <a:schemeClr val="accent1"/>
                    </a:solidFill>
                  </a:tcPr>
                </a:tc>
                <a:extLst>
                  <a:ext uri="{0D108BD9-81ED-4DB2-BD59-A6C34878D82A}">
                    <a16:rowId xmlns:a16="http://schemas.microsoft.com/office/drawing/2014/main" val="2260217905"/>
                  </a:ext>
                </a:extLst>
              </a:tr>
              <a:tr h="373327">
                <a:tc rowSpan="2">
                  <a:txBody>
                    <a:bodyPr/>
                    <a:lstStyle/>
                    <a:p>
                      <a:endParaRPr lang="en-US" sz="700"/>
                    </a:p>
                    <a:p>
                      <a:r>
                        <a:rPr lang="en-US" sz="1200"/>
                        <a:t>Validation Set</a:t>
                      </a:r>
                      <a:endParaRPr lang="en-NL" sz="1200"/>
                    </a:p>
                  </a:txBody>
                  <a:tcPr/>
                </a:tc>
                <a:tc rowSpan="2">
                  <a:txBody>
                    <a:bodyPr/>
                    <a:lstStyle/>
                    <a:p>
                      <a:pPr>
                        <a:lnSpc>
                          <a:spcPct val="200000"/>
                        </a:lnSpc>
                      </a:pPr>
                      <a:r>
                        <a:rPr lang="en-US" sz="1200"/>
                        <a:t>92%</a:t>
                      </a:r>
                      <a:endParaRPr lang="en-NL" sz="1200"/>
                    </a:p>
                  </a:txBody>
                  <a:tcPr/>
                </a:tc>
                <a:tc>
                  <a:txBody>
                    <a:bodyPr/>
                    <a:lstStyle/>
                    <a:p>
                      <a:r>
                        <a:rPr lang="en-US" sz="1200"/>
                        <a:t>No Touch</a:t>
                      </a:r>
                      <a:endParaRPr lang="en-NL" sz="1200"/>
                    </a:p>
                  </a:txBody>
                  <a:tcPr/>
                </a:tc>
                <a:tc>
                  <a:txBody>
                    <a:bodyPr/>
                    <a:lstStyle/>
                    <a:p>
                      <a:r>
                        <a:rPr lang="en-US" sz="1200"/>
                        <a:t>0.93</a:t>
                      </a:r>
                      <a:endParaRPr lang="en-NL" sz="120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0.94</a:t>
                      </a:r>
                      <a:endParaRPr lang="en-NL" sz="120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a:t>0.93</a:t>
                      </a:r>
                      <a:endParaRPr lang="en-NL" sz="1200"/>
                    </a:p>
                  </a:txBody>
                  <a:tcPr/>
                </a:tc>
                <a:extLst>
                  <a:ext uri="{0D108BD9-81ED-4DB2-BD59-A6C34878D82A}">
                    <a16:rowId xmlns:a16="http://schemas.microsoft.com/office/drawing/2014/main" val="1345861179"/>
                  </a:ext>
                </a:extLst>
              </a:tr>
              <a:tr h="309335">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tc>
                <a:tc>
                  <a:txBody>
                    <a:bodyPr/>
                    <a:lstStyle/>
                    <a:p>
                      <a:r>
                        <a:rPr lang="en-US" sz="1200"/>
                        <a:t>0.90</a:t>
                      </a:r>
                      <a:endParaRPr lang="en-NL" sz="1200"/>
                    </a:p>
                  </a:txBody>
                  <a:tcPr/>
                </a:tc>
                <a:tc>
                  <a:txBody>
                    <a:bodyPr/>
                    <a:lstStyle/>
                    <a:p>
                      <a:r>
                        <a:rPr lang="en-US" sz="1200"/>
                        <a:t>0.88</a:t>
                      </a:r>
                      <a:endParaRPr lang="en-NL" sz="1200"/>
                    </a:p>
                  </a:txBody>
                  <a:tcPr/>
                </a:tc>
                <a:tc>
                  <a:txBody>
                    <a:bodyPr/>
                    <a:lstStyle/>
                    <a:p>
                      <a:r>
                        <a:rPr lang="en-US" sz="1200"/>
                        <a:t>0.89</a:t>
                      </a:r>
                      <a:endParaRPr lang="en-NL" sz="1200"/>
                    </a:p>
                  </a:txBody>
                  <a:tcPr/>
                </a:tc>
                <a:extLst>
                  <a:ext uri="{0D108BD9-81ED-4DB2-BD59-A6C34878D82A}">
                    <a16:rowId xmlns:a16="http://schemas.microsoft.com/office/drawing/2014/main" val="3296437120"/>
                  </a:ext>
                </a:extLst>
              </a:tr>
              <a:tr h="373327">
                <a:tc rowSpan="2">
                  <a:txBody>
                    <a:bodyPr/>
                    <a:lstStyle/>
                    <a:p>
                      <a:endParaRPr lang="en-US" sz="700"/>
                    </a:p>
                    <a:p>
                      <a:r>
                        <a:rPr lang="en-US" sz="1200"/>
                        <a:t>Test Set</a:t>
                      </a:r>
                      <a:endParaRPr lang="en-NL" sz="1200"/>
                    </a:p>
                  </a:txBody>
                  <a:tcPr/>
                </a:tc>
                <a:tc rowSpan="2">
                  <a:txBody>
                    <a:bodyPr/>
                    <a:lstStyle/>
                    <a:p>
                      <a:pPr>
                        <a:lnSpc>
                          <a:spcPct val="200000"/>
                        </a:lnSpc>
                      </a:pPr>
                      <a:r>
                        <a:rPr lang="en-US" sz="1200"/>
                        <a:t>90%</a:t>
                      </a:r>
                      <a:endParaRPr lang="en-NL" sz="1200"/>
                    </a:p>
                  </a:txBody>
                  <a:tcPr/>
                </a:tc>
                <a:tc>
                  <a:txBody>
                    <a:bodyPr/>
                    <a:lstStyle/>
                    <a:p>
                      <a:r>
                        <a:rPr lang="en-US" sz="1200"/>
                        <a:t>No Touch</a:t>
                      </a:r>
                      <a:endParaRPr lang="en-NL" sz="1200"/>
                    </a:p>
                  </a:txBody>
                  <a:tcPr/>
                </a:tc>
                <a:tc>
                  <a:txBody>
                    <a:bodyPr/>
                    <a:lstStyle/>
                    <a:p>
                      <a:r>
                        <a:rPr lang="en-US" sz="1200"/>
                        <a:t>0.95</a:t>
                      </a:r>
                      <a:endParaRPr lang="en-NL" sz="1200"/>
                    </a:p>
                  </a:txBody>
                  <a:tcPr/>
                </a:tc>
                <a:tc>
                  <a:txBody>
                    <a:bodyPr/>
                    <a:lstStyle/>
                    <a:p>
                      <a:r>
                        <a:rPr lang="en-US" sz="1200"/>
                        <a:t>0.91</a:t>
                      </a:r>
                      <a:endParaRPr lang="en-NL" sz="1200"/>
                    </a:p>
                  </a:txBody>
                  <a:tcPr/>
                </a:tc>
                <a:tc>
                  <a:txBody>
                    <a:bodyPr/>
                    <a:lstStyle/>
                    <a:p>
                      <a:r>
                        <a:rPr lang="en-US" sz="1200"/>
                        <a:t>0.93</a:t>
                      </a:r>
                      <a:endParaRPr lang="en-NL" sz="1200"/>
                    </a:p>
                  </a:txBody>
                  <a:tcPr/>
                </a:tc>
                <a:extLst>
                  <a:ext uri="{0D108BD9-81ED-4DB2-BD59-A6C34878D82A}">
                    <a16:rowId xmlns:a16="http://schemas.microsoft.com/office/drawing/2014/main" val="100252493"/>
                  </a:ext>
                </a:extLst>
              </a:tr>
              <a:tr h="309335">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tc>
                <a:tc>
                  <a:txBody>
                    <a:bodyPr/>
                    <a:lstStyle/>
                    <a:p>
                      <a:r>
                        <a:rPr lang="en-US" sz="1200"/>
                        <a:t>0.81</a:t>
                      </a:r>
                      <a:endParaRPr lang="en-NL" sz="1200"/>
                    </a:p>
                  </a:txBody>
                  <a:tcPr/>
                </a:tc>
                <a:tc>
                  <a:txBody>
                    <a:bodyPr/>
                    <a:lstStyle/>
                    <a:p>
                      <a:r>
                        <a:rPr lang="en-US" sz="1200"/>
                        <a:t>0.89</a:t>
                      </a:r>
                      <a:endParaRPr lang="en-NL" sz="1200"/>
                    </a:p>
                  </a:txBody>
                  <a:tcPr/>
                </a:tc>
                <a:tc>
                  <a:txBody>
                    <a:bodyPr/>
                    <a:lstStyle/>
                    <a:p>
                      <a:r>
                        <a:rPr lang="en-US" sz="1200"/>
                        <a:t>0.84</a:t>
                      </a:r>
                      <a:endParaRPr lang="en-NL" sz="1200"/>
                    </a:p>
                  </a:txBody>
                  <a:tcPr/>
                </a:tc>
                <a:extLst>
                  <a:ext uri="{0D108BD9-81ED-4DB2-BD59-A6C34878D82A}">
                    <a16:rowId xmlns:a16="http://schemas.microsoft.com/office/drawing/2014/main" val="3632684295"/>
                  </a:ext>
                </a:extLst>
              </a:tr>
            </a:tbl>
          </a:graphicData>
        </a:graphic>
      </p:graphicFrame>
    </p:spTree>
    <p:extLst>
      <p:ext uri="{BB962C8B-B14F-4D97-AF65-F5344CB8AC3E}">
        <p14:creationId xmlns:p14="http://schemas.microsoft.com/office/powerpoint/2010/main" val="100036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3" grpId="0" animBg="1"/>
      <p:bldP spid="33" grpId="0" animBg="1"/>
      <p:bldP spid="34" grpId="0" animBg="1"/>
      <p:bldP spid="43" grpId="0"/>
      <p:bldP spid="44" grpId="0"/>
      <p:bldP spid="45" grpId="0"/>
      <p:bldP spid="48" grpId="0"/>
      <p:bldP spid="50" grpId="0" animBg="1"/>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7D5D2-C78F-E60B-184A-00C479A2176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DDDE18-5E42-31D6-DDB0-66367F6FE613}"/>
              </a:ext>
            </a:extLst>
          </p:cNvPr>
          <p:cNvSpPr>
            <a:spLocks noGrp="1"/>
          </p:cNvSpPr>
          <p:nvPr>
            <p:ph type="ftr" sz="quarter" idx="11"/>
          </p:nvPr>
        </p:nvSpPr>
        <p:spPr/>
        <p:txBody>
          <a:bodyPr/>
          <a:lstStyle/>
          <a:p>
            <a:r>
              <a:rPr lang="en-US"/>
              <a:t>Kick-off meeting MSD project - </a:t>
            </a:r>
            <a:r>
              <a:rPr lang="en-US" err="1"/>
              <a:t>AutoRef</a:t>
            </a:r>
            <a:endParaRPr lang="en-GB"/>
          </a:p>
        </p:txBody>
      </p:sp>
      <p:sp>
        <p:nvSpPr>
          <p:cNvPr id="5" name="Slide Number Placeholder 4">
            <a:extLst>
              <a:ext uri="{FF2B5EF4-FFF2-40B4-BE49-F238E27FC236}">
                <a16:creationId xmlns:a16="http://schemas.microsoft.com/office/drawing/2014/main" id="{807574BB-4CAF-F22A-B8D3-E19E00719681}"/>
              </a:ext>
            </a:extLst>
          </p:cNvPr>
          <p:cNvSpPr>
            <a:spLocks noGrp="1"/>
          </p:cNvSpPr>
          <p:nvPr>
            <p:ph type="sldNum" sz="quarter" idx="12"/>
          </p:nvPr>
        </p:nvSpPr>
        <p:spPr/>
        <p:txBody>
          <a:bodyPr/>
          <a:lstStyle/>
          <a:p>
            <a:fld id="{C194BDB0-F4EA-4DD6-8281-CCE2440D0CE0}" type="slidenum">
              <a:rPr lang="en-GB" smtClean="0"/>
              <a:t>2</a:t>
            </a:fld>
            <a:endParaRPr lang="en-GB"/>
          </a:p>
        </p:txBody>
      </p:sp>
      <p:sp>
        <p:nvSpPr>
          <p:cNvPr id="6" name="Rectangle 5">
            <a:extLst>
              <a:ext uri="{FF2B5EF4-FFF2-40B4-BE49-F238E27FC236}">
                <a16:creationId xmlns:a16="http://schemas.microsoft.com/office/drawing/2014/main" id="{7DBC6BF6-4182-65A6-439E-1AE6CEC21478}"/>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46012CA9-4E10-2556-E68D-2F461C7090F3}"/>
              </a:ext>
            </a:extLst>
          </p:cNvPr>
          <p:cNvSpPr>
            <a:spLocks noGrp="1"/>
          </p:cNvSpPr>
          <p:nvPr>
            <p:ph type="title"/>
          </p:nvPr>
        </p:nvSpPr>
        <p:spPr>
          <a:xfrm>
            <a:off x="0" y="289393"/>
            <a:ext cx="9144000" cy="431768"/>
          </a:xfrm>
        </p:spPr>
        <p:txBody>
          <a:bodyPr/>
          <a:lstStyle/>
          <a:p>
            <a:pPr algn="ctr"/>
            <a:r>
              <a:rPr lang="en-GB">
                <a:solidFill>
                  <a:schemeClr val="bg1"/>
                </a:solidFill>
              </a:rPr>
              <a:t>MSD GROUP 2023</a:t>
            </a:r>
          </a:p>
        </p:txBody>
      </p:sp>
      <p:pic>
        <p:nvPicPr>
          <p:cNvPr id="11" name="Picture 10">
            <a:extLst>
              <a:ext uri="{FF2B5EF4-FFF2-40B4-BE49-F238E27FC236}">
                <a16:creationId xmlns:a16="http://schemas.microsoft.com/office/drawing/2014/main" id="{E1A0D4F9-C945-1835-239E-4BED4D5419D8}"/>
              </a:ext>
            </a:extLst>
          </p:cNvPr>
          <p:cNvPicPr>
            <a:picLocks noChangeAspect="1"/>
          </p:cNvPicPr>
          <p:nvPr/>
        </p:nvPicPr>
        <p:blipFill>
          <a:blip r:embed="rId2"/>
          <a:stretch>
            <a:fillRect/>
          </a:stretch>
        </p:blipFill>
        <p:spPr>
          <a:xfrm>
            <a:off x="426502" y="1086222"/>
            <a:ext cx="952768" cy="1246539"/>
          </a:xfrm>
          <a:prstGeom prst="rect">
            <a:avLst/>
          </a:prstGeom>
        </p:spPr>
      </p:pic>
      <p:pic>
        <p:nvPicPr>
          <p:cNvPr id="13" name="Picture 12">
            <a:extLst>
              <a:ext uri="{FF2B5EF4-FFF2-40B4-BE49-F238E27FC236}">
                <a16:creationId xmlns:a16="http://schemas.microsoft.com/office/drawing/2014/main" id="{1AFFE0DE-EC0A-3798-5D8C-DFD6DA3113D9}"/>
              </a:ext>
            </a:extLst>
          </p:cNvPr>
          <p:cNvPicPr>
            <a:picLocks noChangeAspect="1"/>
          </p:cNvPicPr>
          <p:nvPr/>
        </p:nvPicPr>
        <p:blipFill>
          <a:blip r:embed="rId3"/>
          <a:stretch>
            <a:fillRect/>
          </a:stretch>
        </p:blipFill>
        <p:spPr>
          <a:xfrm>
            <a:off x="2595343" y="2987976"/>
            <a:ext cx="814395" cy="1203495"/>
          </a:xfrm>
          <a:prstGeom prst="rect">
            <a:avLst/>
          </a:prstGeom>
        </p:spPr>
      </p:pic>
      <p:pic>
        <p:nvPicPr>
          <p:cNvPr id="15" name="Picture 14">
            <a:extLst>
              <a:ext uri="{FF2B5EF4-FFF2-40B4-BE49-F238E27FC236}">
                <a16:creationId xmlns:a16="http://schemas.microsoft.com/office/drawing/2014/main" id="{09E2EE0B-4297-6D8F-5A00-4C70CEE58D76}"/>
              </a:ext>
            </a:extLst>
          </p:cNvPr>
          <p:cNvPicPr>
            <a:picLocks noChangeAspect="1"/>
          </p:cNvPicPr>
          <p:nvPr/>
        </p:nvPicPr>
        <p:blipFill>
          <a:blip r:embed="rId4"/>
          <a:stretch>
            <a:fillRect/>
          </a:stretch>
        </p:blipFill>
        <p:spPr>
          <a:xfrm>
            <a:off x="2510211" y="1086221"/>
            <a:ext cx="984661" cy="1246539"/>
          </a:xfrm>
          <a:prstGeom prst="rect">
            <a:avLst/>
          </a:prstGeom>
        </p:spPr>
      </p:pic>
      <p:pic>
        <p:nvPicPr>
          <p:cNvPr id="17" name="Picture 16">
            <a:extLst>
              <a:ext uri="{FF2B5EF4-FFF2-40B4-BE49-F238E27FC236}">
                <a16:creationId xmlns:a16="http://schemas.microsoft.com/office/drawing/2014/main" id="{A1E4225D-AB3A-2931-F3CF-807D0F9D7F2E}"/>
              </a:ext>
            </a:extLst>
          </p:cNvPr>
          <p:cNvPicPr>
            <a:picLocks noChangeAspect="1"/>
          </p:cNvPicPr>
          <p:nvPr/>
        </p:nvPicPr>
        <p:blipFill>
          <a:blip r:embed="rId5"/>
          <a:stretch>
            <a:fillRect/>
          </a:stretch>
        </p:blipFill>
        <p:spPr>
          <a:xfrm>
            <a:off x="4804826" y="2984518"/>
            <a:ext cx="842448" cy="1203495"/>
          </a:xfrm>
          <a:prstGeom prst="rect">
            <a:avLst/>
          </a:prstGeom>
        </p:spPr>
      </p:pic>
      <p:pic>
        <p:nvPicPr>
          <p:cNvPr id="19" name="Picture 18">
            <a:extLst>
              <a:ext uri="{FF2B5EF4-FFF2-40B4-BE49-F238E27FC236}">
                <a16:creationId xmlns:a16="http://schemas.microsoft.com/office/drawing/2014/main" id="{29C26B63-E513-43D7-FAA0-E40DD401B332}"/>
              </a:ext>
            </a:extLst>
          </p:cNvPr>
          <p:cNvPicPr>
            <a:picLocks noChangeAspect="1"/>
          </p:cNvPicPr>
          <p:nvPr/>
        </p:nvPicPr>
        <p:blipFill>
          <a:blip r:embed="rId6"/>
          <a:stretch>
            <a:fillRect/>
          </a:stretch>
        </p:blipFill>
        <p:spPr>
          <a:xfrm>
            <a:off x="4764545" y="1086220"/>
            <a:ext cx="923010" cy="1246539"/>
          </a:xfrm>
          <a:prstGeom prst="rect">
            <a:avLst/>
          </a:prstGeom>
        </p:spPr>
      </p:pic>
      <p:pic>
        <p:nvPicPr>
          <p:cNvPr id="21" name="Picture 20">
            <a:extLst>
              <a:ext uri="{FF2B5EF4-FFF2-40B4-BE49-F238E27FC236}">
                <a16:creationId xmlns:a16="http://schemas.microsoft.com/office/drawing/2014/main" id="{F9FFAB63-541B-1286-CD61-0A307FCC3E69}"/>
              </a:ext>
            </a:extLst>
          </p:cNvPr>
          <p:cNvPicPr>
            <a:picLocks noChangeAspect="1"/>
          </p:cNvPicPr>
          <p:nvPr/>
        </p:nvPicPr>
        <p:blipFill>
          <a:blip r:embed="rId7"/>
          <a:stretch>
            <a:fillRect/>
          </a:stretch>
        </p:blipFill>
        <p:spPr>
          <a:xfrm>
            <a:off x="6926453" y="3001634"/>
            <a:ext cx="892576" cy="1196569"/>
          </a:xfrm>
          <a:prstGeom prst="rect">
            <a:avLst/>
          </a:prstGeom>
        </p:spPr>
      </p:pic>
      <p:pic>
        <p:nvPicPr>
          <p:cNvPr id="23" name="Picture 22">
            <a:extLst>
              <a:ext uri="{FF2B5EF4-FFF2-40B4-BE49-F238E27FC236}">
                <a16:creationId xmlns:a16="http://schemas.microsoft.com/office/drawing/2014/main" id="{CD28C16D-6A4F-0759-49EF-1AC59497B26E}"/>
              </a:ext>
            </a:extLst>
          </p:cNvPr>
          <p:cNvPicPr>
            <a:picLocks noChangeAspect="1"/>
          </p:cNvPicPr>
          <p:nvPr/>
        </p:nvPicPr>
        <p:blipFill>
          <a:blip r:embed="rId8"/>
          <a:stretch>
            <a:fillRect/>
          </a:stretch>
        </p:blipFill>
        <p:spPr>
          <a:xfrm>
            <a:off x="6821397" y="1086220"/>
            <a:ext cx="952768" cy="1203495"/>
          </a:xfrm>
          <a:prstGeom prst="rect">
            <a:avLst/>
          </a:prstGeom>
        </p:spPr>
      </p:pic>
      <p:pic>
        <p:nvPicPr>
          <p:cNvPr id="25" name="Picture 24">
            <a:extLst>
              <a:ext uri="{FF2B5EF4-FFF2-40B4-BE49-F238E27FC236}">
                <a16:creationId xmlns:a16="http://schemas.microsoft.com/office/drawing/2014/main" id="{9AB2F572-2D1B-55DF-EEB4-1BD04F30E69A}"/>
              </a:ext>
            </a:extLst>
          </p:cNvPr>
          <p:cNvPicPr>
            <a:picLocks noChangeAspect="1"/>
          </p:cNvPicPr>
          <p:nvPr/>
        </p:nvPicPr>
        <p:blipFill>
          <a:blip r:embed="rId9"/>
          <a:stretch>
            <a:fillRect/>
          </a:stretch>
        </p:blipFill>
        <p:spPr>
          <a:xfrm>
            <a:off x="456420" y="2908212"/>
            <a:ext cx="831026" cy="1246539"/>
          </a:xfrm>
          <a:prstGeom prst="rect">
            <a:avLst/>
          </a:prstGeom>
        </p:spPr>
      </p:pic>
      <p:cxnSp>
        <p:nvCxnSpPr>
          <p:cNvPr id="27" name="Straight Connector 26">
            <a:extLst>
              <a:ext uri="{FF2B5EF4-FFF2-40B4-BE49-F238E27FC236}">
                <a16:creationId xmlns:a16="http://schemas.microsoft.com/office/drawing/2014/main" id="{7147CC33-6CD1-935D-24ED-7E50E3DE5C17}"/>
              </a:ext>
            </a:extLst>
          </p:cNvPr>
          <p:cNvCxnSpPr>
            <a:cxnSpLocks/>
          </p:cNvCxnSpPr>
          <p:nvPr/>
        </p:nvCxnSpPr>
        <p:spPr>
          <a:xfrm>
            <a:off x="1439839" y="1323832"/>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B5B01E-07AF-7C49-4E72-65F36C36EC80}"/>
              </a:ext>
            </a:extLst>
          </p:cNvPr>
          <p:cNvCxnSpPr>
            <a:cxnSpLocks/>
          </p:cNvCxnSpPr>
          <p:nvPr/>
        </p:nvCxnSpPr>
        <p:spPr>
          <a:xfrm>
            <a:off x="1595652" y="1323832"/>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215582-1E71-9B45-4685-043DC49137F5}"/>
              </a:ext>
            </a:extLst>
          </p:cNvPr>
          <p:cNvCxnSpPr>
            <a:cxnSpLocks/>
          </p:cNvCxnSpPr>
          <p:nvPr/>
        </p:nvCxnSpPr>
        <p:spPr>
          <a:xfrm>
            <a:off x="1595651" y="1757256"/>
            <a:ext cx="663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63ECD3-5E37-3265-B7C7-005FEBA43276}"/>
              </a:ext>
            </a:extLst>
          </p:cNvPr>
          <p:cNvCxnSpPr>
            <a:cxnSpLocks/>
          </p:cNvCxnSpPr>
          <p:nvPr/>
        </p:nvCxnSpPr>
        <p:spPr>
          <a:xfrm>
            <a:off x="1595652" y="1709489"/>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D3F13D-8B17-6E0B-A605-E85D285DC0AB}"/>
              </a:ext>
            </a:extLst>
          </p:cNvPr>
          <p:cNvCxnSpPr>
            <a:cxnSpLocks/>
          </p:cNvCxnSpPr>
          <p:nvPr/>
        </p:nvCxnSpPr>
        <p:spPr>
          <a:xfrm>
            <a:off x="1595652" y="2169994"/>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B2AE7C-A6DB-CC11-438B-F84CA16EB21E}"/>
              </a:ext>
            </a:extLst>
          </p:cNvPr>
          <p:cNvSpPr txBox="1"/>
          <p:nvPr/>
        </p:nvSpPr>
        <p:spPr>
          <a:xfrm>
            <a:off x="1583009" y="903152"/>
            <a:ext cx="607859" cy="577081"/>
          </a:xfrm>
          <a:prstGeom prst="rect">
            <a:avLst/>
          </a:prstGeom>
          <a:noFill/>
        </p:spPr>
        <p:txBody>
          <a:bodyPr wrap="none" rtlCol="0">
            <a:spAutoFit/>
          </a:bodyPr>
          <a:lstStyle/>
          <a:p>
            <a:pPr algn="ctr"/>
            <a:r>
              <a:rPr lang="en-US" sz="1050"/>
              <a:t>Kareem</a:t>
            </a:r>
          </a:p>
          <a:p>
            <a:pPr algn="ctr"/>
            <a:r>
              <a:rPr lang="en-US" sz="1050" err="1"/>
              <a:t>Ghedan</a:t>
            </a:r>
            <a:endParaRPr lang="en-US" sz="1050"/>
          </a:p>
          <a:p>
            <a:r>
              <a:rPr lang="en-US" sz="1050"/>
              <a:t> </a:t>
            </a:r>
            <a:endParaRPr lang="en-NL" sz="1050"/>
          </a:p>
        </p:txBody>
      </p:sp>
      <p:sp>
        <p:nvSpPr>
          <p:cNvPr id="39" name="TextBox 38">
            <a:extLst>
              <a:ext uri="{FF2B5EF4-FFF2-40B4-BE49-F238E27FC236}">
                <a16:creationId xmlns:a16="http://schemas.microsoft.com/office/drawing/2014/main" id="{DB4CF6D4-2354-8385-9A00-0A8CE08FCDC6}"/>
              </a:ext>
            </a:extLst>
          </p:cNvPr>
          <p:cNvSpPr txBox="1"/>
          <p:nvPr/>
        </p:nvSpPr>
        <p:spPr>
          <a:xfrm>
            <a:off x="1646072" y="1355966"/>
            <a:ext cx="556563" cy="577081"/>
          </a:xfrm>
          <a:prstGeom prst="rect">
            <a:avLst/>
          </a:prstGeom>
          <a:noFill/>
        </p:spPr>
        <p:txBody>
          <a:bodyPr wrap="none" rtlCol="0">
            <a:spAutoFit/>
          </a:bodyPr>
          <a:lstStyle/>
          <a:p>
            <a:pPr algn="ctr"/>
            <a:r>
              <a:rPr lang="en-US" sz="1050"/>
              <a:t>Team</a:t>
            </a:r>
          </a:p>
          <a:p>
            <a:r>
              <a:rPr lang="en-US" sz="1050"/>
              <a:t>Leader</a:t>
            </a:r>
          </a:p>
          <a:p>
            <a:r>
              <a:rPr lang="en-US" sz="1050"/>
              <a:t> </a:t>
            </a:r>
            <a:endParaRPr lang="en-NL" sz="1050"/>
          </a:p>
        </p:txBody>
      </p:sp>
      <p:sp>
        <p:nvSpPr>
          <p:cNvPr id="40" name="TextBox 39">
            <a:extLst>
              <a:ext uri="{FF2B5EF4-FFF2-40B4-BE49-F238E27FC236}">
                <a16:creationId xmlns:a16="http://schemas.microsoft.com/office/drawing/2014/main" id="{F6B11E4A-ADF7-0106-63D0-5997AB8DEF9C}"/>
              </a:ext>
            </a:extLst>
          </p:cNvPr>
          <p:cNvSpPr txBox="1"/>
          <p:nvPr/>
        </p:nvSpPr>
        <p:spPr>
          <a:xfrm>
            <a:off x="1590770" y="1762980"/>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42" name="Straight Connector 41">
            <a:extLst>
              <a:ext uri="{FF2B5EF4-FFF2-40B4-BE49-F238E27FC236}">
                <a16:creationId xmlns:a16="http://schemas.microsoft.com/office/drawing/2014/main" id="{6B29522F-122B-5394-020F-0507088BA501}"/>
              </a:ext>
            </a:extLst>
          </p:cNvPr>
          <p:cNvCxnSpPr>
            <a:cxnSpLocks/>
          </p:cNvCxnSpPr>
          <p:nvPr/>
        </p:nvCxnSpPr>
        <p:spPr>
          <a:xfrm>
            <a:off x="3555441" y="1319358"/>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6313248-223B-22D6-A20E-E636C262CE80}"/>
              </a:ext>
            </a:extLst>
          </p:cNvPr>
          <p:cNvCxnSpPr>
            <a:cxnSpLocks/>
          </p:cNvCxnSpPr>
          <p:nvPr/>
        </p:nvCxnSpPr>
        <p:spPr>
          <a:xfrm>
            <a:off x="3711254" y="1319358"/>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860D41-311A-5772-8EED-52422CB399D4}"/>
              </a:ext>
            </a:extLst>
          </p:cNvPr>
          <p:cNvCxnSpPr>
            <a:cxnSpLocks/>
          </p:cNvCxnSpPr>
          <p:nvPr/>
        </p:nvCxnSpPr>
        <p:spPr>
          <a:xfrm>
            <a:off x="3711253" y="1752782"/>
            <a:ext cx="663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2F1419F-A97A-ADD5-1F3E-94D268F1E275}"/>
              </a:ext>
            </a:extLst>
          </p:cNvPr>
          <p:cNvCxnSpPr>
            <a:cxnSpLocks/>
          </p:cNvCxnSpPr>
          <p:nvPr/>
        </p:nvCxnSpPr>
        <p:spPr>
          <a:xfrm>
            <a:off x="3711254" y="1705015"/>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695A40-B4B8-C523-9D76-BA000FB2A71E}"/>
              </a:ext>
            </a:extLst>
          </p:cNvPr>
          <p:cNvCxnSpPr>
            <a:cxnSpLocks/>
          </p:cNvCxnSpPr>
          <p:nvPr/>
        </p:nvCxnSpPr>
        <p:spPr>
          <a:xfrm>
            <a:off x="3711254" y="2165520"/>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C6A93B5-FA5F-6AA7-1F89-8925741338D5}"/>
              </a:ext>
            </a:extLst>
          </p:cNvPr>
          <p:cNvSpPr txBox="1"/>
          <p:nvPr/>
        </p:nvSpPr>
        <p:spPr>
          <a:xfrm>
            <a:off x="3698611" y="898678"/>
            <a:ext cx="607859" cy="577081"/>
          </a:xfrm>
          <a:prstGeom prst="rect">
            <a:avLst/>
          </a:prstGeom>
          <a:noFill/>
        </p:spPr>
        <p:txBody>
          <a:bodyPr wrap="none" rtlCol="0">
            <a:spAutoFit/>
          </a:bodyPr>
          <a:lstStyle/>
          <a:p>
            <a:pPr algn="ctr"/>
            <a:r>
              <a:rPr lang="en-US" sz="1050"/>
              <a:t>Joseph</a:t>
            </a:r>
          </a:p>
          <a:p>
            <a:pPr algn="ctr"/>
            <a:r>
              <a:rPr lang="en-US" sz="1050" err="1"/>
              <a:t>Tandio</a:t>
            </a:r>
            <a:endParaRPr lang="en-US" sz="1050"/>
          </a:p>
          <a:p>
            <a:r>
              <a:rPr lang="en-US" sz="1050"/>
              <a:t> </a:t>
            </a:r>
            <a:endParaRPr lang="en-NL" sz="1050"/>
          </a:p>
        </p:txBody>
      </p:sp>
      <p:sp>
        <p:nvSpPr>
          <p:cNvPr id="48" name="TextBox 47">
            <a:extLst>
              <a:ext uri="{FF2B5EF4-FFF2-40B4-BE49-F238E27FC236}">
                <a16:creationId xmlns:a16="http://schemas.microsoft.com/office/drawing/2014/main" id="{75C7C52E-5CC3-0D56-3607-9E0883E27DA0}"/>
              </a:ext>
            </a:extLst>
          </p:cNvPr>
          <p:cNvSpPr txBox="1"/>
          <p:nvPr/>
        </p:nvSpPr>
        <p:spPr>
          <a:xfrm>
            <a:off x="3698356" y="1351492"/>
            <a:ext cx="683200" cy="577081"/>
          </a:xfrm>
          <a:prstGeom prst="rect">
            <a:avLst/>
          </a:prstGeom>
          <a:noFill/>
        </p:spPr>
        <p:txBody>
          <a:bodyPr wrap="none" rtlCol="0">
            <a:spAutoFit/>
          </a:bodyPr>
          <a:lstStyle/>
          <a:p>
            <a:pPr algn="ctr"/>
            <a:r>
              <a:rPr lang="en-US" sz="1050"/>
              <a:t>System</a:t>
            </a:r>
          </a:p>
          <a:p>
            <a:pPr algn="ctr"/>
            <a:r>
              <a:rPr lang="en-US" sz="1050"/>
              <a:t>Architect</a:t>
            </a:r>
          </a:p>
          <a:p>
            <a:r>
              <a:rPr lang="en-US" sz="1050"/>
              <a:t> </a:t>
            </a:r>
            <a:endParaRPr lang="en-NL" sz="1050"/>
          </a:p>
        </p:txBody>
      </p:sp>
      <p:sp>
        <p:nvSpPr>
          <p:cNvPr id="49" name="TextBox 48">
            <a:extLst>
              <a:ext uri="{FF2B5EF4-FFF2-40B4-BE49-F238E27FC236}">
                <a16:creationId xmlns:a16="http://schemas.microsoft.com/office/drawing/2014/main" id="{1B9ED264-6F79-7BB7-EDA6-458CA26E4012}"/>
              </a:ext>
            </a:extLst>
          </p:cNvPr>
          <p:cNvSpPr txBox="1"/>
          <p:nvPr/>
        </p:nvSpPr>
        <p:spPr>
          <a:xfrm>
            <a:off x="3706372" y="1758506"/>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50" name="Straight Connector 49">
            <a:extLst>
              <a:ext uri="{FF2B5EF4-FFF2-40B4-BE49-F238E27FC236}">
                <a16:creationId xmlns:a16="http://schemas.microsoft.com/office/drawing/2014/main" id="{09FF410A-B8EB-372B-B675-EF97D4B48800}"/>
              </a:ext>
            </a:extLst>
          </p:cNvPr>
          <p:cNvCxnSpPr>
            <a:cxnSpLocks/>
          </p:cNvCxnSpPr>
          <p:nvPr/>
        </p:nvCxnSpPr>
        <p:spPr>
          <a:xfrm>
            <a:off x="5738368" y="1323832"/>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B8E51E-20A4-E745-B5E3-9CB65A712AAF}"/>
              </a:ext>
            </a:extLst>
          </p:cNvPr>
          <p:cNvCxnSpPr>
            <a:cxnSpLocks/>
          </p:cNvCxnSpPr>
          <p:nvPr/>
        </p:nvCxnSpPr>
        <p:spPr>
          <a:xfrm>
            <a:off x="5894181" y="1323832"/>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D7D4D1A-CE8F-DA0F-265D-EA1C98AE7D41}"/>
              </a:ext>
            </a:extLst>
          </p:cNvPr>
          <p:cNvCxnSpPr>
            <a:cxnSpLocks/>
          </p:cNvCxnSpPr>
          <p:nvPr/>
        </p:nvCxnSpPr>
        <p:spPr>
          <a:xfrm>
            <a:off x="5894180" y="1757256"/>
            <a:ext cx="663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B85F57-9FD1-FC16-B226-C1719BDE03E2}"/>
              </a:ext>
            </a:extLst>
          </p:cNvPr>
          <p:cNvCxnSpPr>
            <a:cxnSpLocks/>
          </p:cNvCxnSpPr>
          <p:nvPr/>
        </p:nvCxnSpPr>
        <p:spPr>
          <a:xfrm>
            <a:off x="5894181" y="1709489"/>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144043-EC63-4016-CBB6-5A57031EF5BC}"/>
              </a:ext>
            </a:extLst>
          </p:cNvPr>
          <p:cNvCxnSpPr>
            <a:cxnSpLocks/>
          </p:cNvCxnSpPr>
          <p:nvPr/>
        </p:nvCxnSpPr>
        <p:spPr>
          <a:xfrm>
            <a:off x="5894181" y="2169994"/>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40048B-6CD9-B2D7-CFC4-441C46A98B42}"/>
              </a:ext>
            </a:extLst>
          </p:cNvPr>
          <p:cNvSpPr txBox="1"/>
          <p:nvPr/>
        </p:nvSpPr>
        <p:spPr>
          <a:xfrm>
            <a:off x="5854705" y="903152"/>
            <a:ext cx="661528" cy="577081"/>
          </a:xfrm>
          <a:prstGeom prst="rect">
            <a:avLst/>
          </a:prstGeom>
          <a:noFill/>
        </p:spPr>
        <p:txBody>
          <a:bodyPr wrap="none" rtlCol="0">
            <a:spAutoFit/>
          </a:bodyPr>
          <a:lstStyle/>
          <a:p>
            <a:pPr algn="ctr"/>
            <a:r>
              <a:rPr lang="en-US" sz="1050"/>
              <a:t>Quinten</a:t>
            </a:r>
          </a:p>
          <a:p>
            <a:pPr algn="ctr"/>
            <a:r>
              <a:rPr lang="en-US" sz="1050"/>
              <a:t>Swaan</a:t>
            </a:r>
          </a:p>
          <a:p>
            <a:r>
              <a:rPr lang="en-US" sz="1050"/>
              <a:t> </a:t>
            </a:r>
            <a:endParaRPr lang="en-NL" sz="1050"/>
          </a:p>
        </p:txBody>
      </p:sp>
      <p:sp>
        <p:nvSpPr>
          <p:cNvPr id="56" name="TextBox 55">
            <a:extLst>
              <a:ext uri="{FF2B5EF4-FFF2-40B4-BE49-F238E27FC236}">
                <a16:creationId xmlns:a16="http://schemas.microsoft.com/office/drawing/2014/main" id="{B590D5A3-C3AD-C944-DB90-4403071BD392}"/>
              </a:ext>
            </a:extLst>
          </p:cNvPr>
          <p:cNvSpPr txBox="1"/>
          <p:nvPr/>
        </p:nvSpPr>
        <p:spPr>
          <a:xfrm>
            <a:off x="5884490" y="1355966"/>
            <a:ext cx="676788" cy="577081"/>
          </a:xfrm>
          <a:prstGeom prst="rect">
            <a:avLst/>
          </a:prstGeom>
          <a:noFill/>
        </p:spPr>
        <p:txBody>
          <a:bodyPr wrap="none" rtlCol="0">
            <a:spAutoFit/>
          </a:bodyPr>
          <a:lstStyle/>
          <a:p>
            <a:pPr algn="ctr"/>
            <a:r>
              <a:rPr lang="en-US" sz="1050"/>
              <a:t>Project</a:t>
            </a:r>
          </a:p>
          <a:p>
            <a:pPr algn="ctr"/>
            <a:r>
              <a:rPr lang="en-US" sz="1050"/>
              <a:t>Manager</a:t>
            </a:r>
          </a:p>
          <a:p>
            <a:r>
              <a:rPr lang="en-US" sz="1050"/>
              <a:t> </a:t>
            </a:r>
            <a:endParaRPr lang="en-NL" sz="1050"/>
          </a:p>
        </p:txBody>
      </p:sp>
      <p:sp>
        <p:nvSpPr>
          <p:cNvPr id="57" name="TextBox 56">
            <a:extLst>
              <a:ext uri="{FF2B5EF4-FFF2-40B4-BE49-F238E27FC236}">
                <a16:creationId xmlns:a16="http://schemas.microsoft.com/office/drawing/2014/main" id="{A049C731-0C9F-E188-B501-CD5100F582B2}"/>
              </a:ext>
            </a:extLst>
          </p:cNvPr>
          <p:cNvSpPr txBox="1"/>
          <p:nvPr/>
        </p:nvSpPr>
        <p:spPr>
          <a:xfrm>
            <a:off x="5889299" y="1762980"/>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58" name="Straight Connector 57">
            <a:extLst>
              <a:ext uri="{FF2B5EF4-FFF2-40B4-BE49-F238E27FC236}">
                <a16:creationId xmlns:a16="http://schemas.microsoft.com/office/drawing/2014/main" id="{6F924576-A488-8926-017A-F0073CBC4B8D}"/>
              </a:ext>
            </a:extLst>
          </p:cNvPr>
          <p:cNvCxnSpPr>
            <a:cxnSpLocks/>
          </p:cNvCxnSpPr>
          <p:nvPr/>
        </p:nvCxnSpPr>
        <p:spPr>
          <a:xfrm>
            <a:off x="7809902" y="1319358"/>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464C5D-140D-FB4B-B60A-BBF59A4B3922}"/>
              </a:ext>
            </a:extLst>
          </p:cNvPr>
          <p:cNvCxnSpPr>
            <a:cxnSpLocks/>
          </p:cNvCxnSpPr>
          <p:nvPr/>
        </p:nvCxnSpPr>
        <p:spPr>
          <a:xfrm>
            <a:off x="7965715" y="1319358"/>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3D02D4-64A3-C2FB-6ADD-1741ECB95693}"/>
              </a:ext>
            </a:extLst>
          </p:cNvPr>
          <p:cNvCxnSpPr>
            <a:cxnSpLocks/>
          </p:cNvCxnSpPr>
          <p:nvPr/>
        </p:nvCxnSpPr>
        <p:spPr>
          <a:xfrm>
            <a:off x="7965714" y="1752782"/>
            <a:ext cx="6630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37B7B1-A6FE-DA26-57CF-80E0C19019D6}"/>
              </a:ext>
            </a:extLst>
          </p:cNvPr>
          <p:cNvCxnSpPr>
            <a:cxnSpLocks/>
          </p:cNvCxnSpPr>
          <p:nvPr/>
        </p:nvCxnSpPr>
        <p:spPr>
          <a:xfrm>
            <a:off x="7965715" y="1705015"/>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6FC5B5-D607-A2F7-88AD-9BA4245E08C5}"/>
              </a:ext>
            </a:extLst>
          </p:cNvPr>
          <p:cNvCxnSpPr>
            <a:cxnSpLocks/>
          </p:cNvCxnSpPr>
          <p:nvPr/>
        </p:nvCxnSpPr>
        <p:spPr>
          <a:xfrm>
            <a:off x="7965715" y="2165520"/>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ECCDA60-8675-73D9-DB0D-92B2BBA874D0}"/>
              </a:ext>
            </a:extLst>
          </p:cNvPr>
          <p:cNvSpPr txBox="1"/>
          <p:nvPr/>
        </p:nvSpPr>
        <p:spPr>
          <a:xfrm>
            <a:off x="7738843" y="947057"/>
            <a:ext cx="1200970" cy="530915"/>
          </a:xfrm>
          <a:prstGeom prst="rect">
            <a:avLst/>
          </a:prstGeom>
          <a:noFill/>
        </p:spPr>
        <p:txBody>
          <a:bodyPr wrap="none" rtlCol="0">
            <a:spAutoFit/>
          </a:bodyPr>
          <a:lstStyle/>
          <a:p>
            <a:pPr algn="ctr"/>
            <a:r>
              <a:rPr lang="en-US" sz="900" err="1"/>
              <a:t>Mahsa</a:t>
            </a:r>
            <a:endParaRPr lang="en-US" sz="900"/>
          </a:p>
          <a:p>
            <a:pPr algn="ctr"/>
            <a:r>
              <a:rPr lang="en-US" sz="900" err="1"/>
              <a:t>Barghi</a:t>
            </a:r>
            <a:r>
              <a:rPr lang="en-US" sz="900"/>
              <a:t> </a:t>
            </a:r>
            <a:r>
              <a:rPr lang="en-US" sz="900" err="1"/>
              <a:t>Mehmandari</a:t>
            </a:r>
            <a:endParaRPr lang="en-US" sz="900"/>
          </a:p>
          <a:p>
            <a:r>
              <a:rPr lang="en-US" sz="1050"/>
              <a:t> </a:t>
            </a:r>
            <a:endParaRPr lang="en-NL" sz="1050"/>
          </a:p>
        </p:txBody>
      </p:sp>
      <p:sp>
        <p:nvSpPr>
          <p:cNvPr id="64" name="TextBox 63">
            <a:extLst>
              <a:ext uri="{FF2B5EF4-FFF2-40B4-BE49-F238E27FC236}">
                <a16:creationId xmlns:a16="http://schemas.microsoft.com/office/drawing/2014/main" id="{BAC0217C-3490-8CEC-B996-785467C78174}"/>
              </a:ext>
            </a:extLst>
          </p:cNvPr>
          <p:cNvSpPr txBox="1"/>
          <p:nvPr/>
        </p:nvSpPr>
        <p:spPr>
          <a:xfrm>
            <a:off x="8006517" y="1351492"/>
            <a:ext cx="575799" cy="577081"/>
          </a:xfrm>
          <a:prstGeom prst="rect">
            <a:avLst/>
          </a:prstGeom>
          <a:noFill/>
        </p:spPr>
        <p:txBody>
          <a:bodyPr wrap="none" rtlCol="0">
            <a:spAutoFit/>
          </a:bodyPr>
          <a:lstStyle/>
          <a:p>
            <a:pPr algn="ctr"/>
            <a:r>
              <a:rPr lang="en-US" sz="1050"/>
              <a:t>Scrum</a:t>
            </a:r>
          </a:p>
          <a:p>
            <a:r>
              <a:rPr lang="en-US" sz="1050"/>
              <a:t>Master</a:t>
            </a:r>
          </a:p>
          <a:p>
            <a:r>
              <a:rPr lang="en-US" sz="1050"/>
              <a:t> </a:t>
            </a:r>
            <a:endParaRPr lang="en-NL" sz="1050"/>
          </a:p>
        </p:txBody>
      </p:sp>
      <p:sp>
        <p:nvSpPr>
          <p:cNvPr id="65" name="TextBox 64">
            <a:extLst>
              <a:ext uri="{FF2B5EF4-FFF2-40B4-BE49-F238E27FC236}">
                <a16:creationId xmlns:a16="http://schemas.microsoft.com/office/drawing/2014/main" id="{FD0E14EF-435C-5AA8-D8E9-F9A9750C6744}"/>
              </a:ext>
            </a:extLst>
          </p:cNvPr>
          <p:cNvSpPr txBox="1"/>
          <p:nvPr/>
        </p:nvSpPr>
        <p:spPr>
          <a:xfrm>
            <a:off x="7960833" y="1758506"/>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66" name="Straight Connector 65">
            <a:extLst>
              <a:ext uri="{FF2B5EF4-FFF2-40B4-BE49-F238E27FC236}">
                <a16:creationId xmlns:a16="http://schemas.microsoft.com/office/drawing/2014/main" id="{627D74C4-E973-E586-D026-0847A7BCF89F}"/>
              </a:ext>
            </a:extLst>
          </p:cNvPr>
          <p:cNvCxnSpPr>
            <a:cxnSpLocks/>
          </p:cNvCxnSpPr>
          <p:nvPr/>
        </p:nvCxnSpPr>
        <p:spPr>
          <a:xfrm>
            <a:off x="1409403" y="3159461"/>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C4AF640-4FC7-C60A-9B41-4804EE1EA911}"/>
              </a:ext>
            </a:extLst>
          </p:cNvPr>
          <p:cNvCxnSpPr>
            <a:cxnSpLocks/>
          </p:cNvCxnSpPr>
          <p:nvPr/>
        </p:nvCxnSpPr>
        <p:spPr>
          <a:xfrm>
            <a:off x="1565216" y="3159461"/>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3268CFB-9D72-4933-22C1-6D5CE7C731F4}"/>
              </a:ext>
            </a:extLst>
          </p:cNvPr>
          <p:cNvCxnSpPr>
            <a:cxnSpLocks/>
          </p:cNvCxnSpPr>
          <p:nvPr/>
        </p:nvCxnSpPr>
        <p:spPr>
          <a:xfrm>
            <a:off x="1565216" y="3617180"/>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80BF786-C89F-9721-149C-8287BB3B4517}"/>
              </a:ext>
            </a:extLst>
          </p:cNvPr>
          <p:cNvSpPr txBox="1"/>
          <p:nvPr/>
        </p:nvSpPr>
        <p:spPr>
          <a:xfrm>
            <a:off x="1590243" y="2738781"/>
            <a:ext cx="532518" cy="577081"/>
          </a:xfrm>
          <a:prstGeom prst="rect">
            <a:avLst/>
          </a:prstGeom>
          <a:noFill/>
        </p:spPr>
        <p:txBody>
          <a:bodyPr wrap="none" rtlCol="0">
            <a:spAutoFit/>
          </a:bodyPr>
          <a:lstStyle/>
          <a:p>
            <a:pPr algn="ctr"/>
            <a:r>
              <a:rPr lang="en-US" sz="1050"/>
              <a:t>Deniz</a:t>
            </a:r>
          </a:p>
          <a:p>
            <a:pPr algn="ctr"/>
            <a:r>
              <a:rPr lang="en-US" sz="1050" err="1"/>
              <a:t>Akyazi</a:t>
            </a:r>
            <a:endParaRPr lang="en-US" sz="1050"/>
          </a:p>
          <a:p>
            <a:r>
              <a:rPr lang="en-US" sz="1050"/>
              <a:t> </a:t>
            </a:r>
            <a:endParaRPr lang="en-NL" sz="1050"/>
          </a:p>
        </p:txBody>
      </p:sp>
      <p:sp>
        <p:nvSpPr>
          <p:cNvPr id="73" name="TextBox 72">
            <a:extLst>
              <a:ext uri="{FF2B5EF4-FFF2-40B4-BE49-F238E27FC236}">
                <a16:creationId xmlns:a16="http://schemas.microsoft.com/office/drawing/2014/main" id="{16E6928F-41D3-51C2-80B5-90FA08BD6280}"/>
              </a:ext>
            </a:extLst>
          </p:cNvPr>
          <p:cNvSpPr txBox="1"/>
          <p:nvPr/>
        </p:nvSpPr>
        <p:spPr>
          <a:xfrm>
            <a:off x="1575499" y="3191648"/>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74" name="Straight Connector 73">
            <a:extLst>
              <a:ext uri="{FF2B5EF4-FFF2-40B4-BE49-F238E27FC236}">
                <a16:creationId xmlns:a16="http://schemas.microsoft.com/office/drawing/2014/main" id="{6DB14714-84A8-402C-0E69-2D014D963FF7}"/>
              </a:ext>
            </a:extLst>
          </p:cNvPr>
          <p:cNvCxnSpPr>
            <a:cxnSpLocks/>
          </p:cNvCxnSpPr>
          <p:nvPr/>
        </p:nvCxnSpPr>
        <p:spPr>
          <a:xfrm>
            <a:off x="3473205" y="3156062"/>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D39356-B30B-EFDF-AA6D-8F9C3519920D}"/>
              </a:ext>
            </a:extLst>
          </p:cNvPr>
          <p:cNvCxnSpPr>
            <a:cxnSpLocks/>
          </p:cNvCxnSpPr>
          <p:nvPr/>
        </p:nvCxnSpPr>
        <p:spPr>
          <a:xfrm>
            <a:off x="3629018" y="3156062"/>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F062B5-08E6-B39B-34C1-97F4F8042B36}"/>
              </a:ext>
            </a:extLst>
          </p:cNvPr>
          <p:cNvCxnSpPr>
            <a:cxnSpLocks/>
          </p:cNvCxnSpPr>
          <p:nvPr/>
        </p:nvCxnSpPr>
        <p:spPr>
          <a:xfrm>
            <a:off x="3629018" y="3613781"/>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38FA808-7605-DA7D-2A15-D705199AF163}"/>
              </a:ext>
            </a:extLst>
          </p:cNvPr>
          <p:cNvSpPr txBox="1"/>
          <p:nvPr/>
        </p:nvSpPr>
        <p:spPr>
          <a:xfrm>
            <a:off x="3639234" y="2735382"/>
            <a:ext cx="562142" cy="577081"/>
          </a:xfrm>
          <a:prstGeom prst="rect">
            <a:avLst/>
          </a:prstGeom>
          <a:noFill/>
        </p:spPr>
        <p:txBody>
          <a:bodyPr wrap="none" rtlCol="0">
            <a:spAutoFit/>
          </a:bodyPr>
          <a:lstStyle/>
          <a:p>
            <a:pPr algn="ctr"/>
            <a:r>
              <a:rPr lang="en-US" sz="1050" err="1"/>
              <a:t>Anshid</a:t>
            </a:r>
            <a:endParaRPr lang="en-US" sz="1050"/>
          </a:p>
          <a:p>
            <a:pPr algn="ctr"/>
            <a:r>
              <a:rPr lang="en-US" sz="1050" err="1"/>
              <a:t>Pillat</a:t>
            </a:r>
            <a:endParaRPr lang="en-US" sz="1050"/>
          </a:p>
          <a:p>
            <a:r>
              <a:rPr lang="en-US" sz="1050"/>
              <a:t> </a:t>
            </a:r>
            <a:endParaRPr lang="en-NL" sz="1050"/>
          </a:p>
        </p:txBody>
      </p:sp>
      <p:sp>
        <p:nvSpPr>
          <p:cNvPr id="78" name="TextBox 77">
            <a:extLst>
              <a:ext uri="{FF2B5EF4-FFF2-40B4-BE49-F238E27FC236}">
                <a16:creationId xmlns:a16="http://schemas.microsoft.com/office/drawing/2014/main" id="{9EB0E3C6-95CC-46F0-AC49-26B2ADAFBFD4}"/>
              </a:ext>
            </a:extLst>
          </p:cNvPr>
          <p:cNvSpPr txBox="1"/>
          <p:nvPr/>
        </p:nvSpPr>
        <p:spPr>
          <a:xfrm>
            <a:off x="3639301" y="3188249"/>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79" name="Straight Connector 78">
            <a:extLst>
              <a:ext uri="{FF2B5EF4-FFF2-40B4-BE49-F238E27FC236}">
                <a16:creationId xmlns:a16="http://schemas.microsoft.com/office/drawing/2014/main" id="{C926FE0F-1FD0-E8B1-30E1-A7B8F4F23857}"/>
              </a:ext>
            </a:extLst>
          </p:cNvPr>
          <p:cNvCxnSpPr>
            <a:cxnSpLocks/>
          </p:cNvCxnSpPr>
          <p:nvPr/>
        </p:nvCxnSpPr>
        <p:spPr>
          <a:xfrm>
            <a:off x="5733530" y="3158758"/>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0BD3721-5500-4922-CBB2-B865F36AE211}"/>
              </a:ext>
            </a:extLst>
          </p:cNvPr>
          <p:cNvCxnSpPr>
            <a:cxnSpLocks/>
          </p:cNvCxnSpPr>
          <p:nvPr/>
        </p:nvCxnSpPr>
        <p:spPr>
          <a:xfrm>
            <a:off x="5889343" y="3158758"/>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4974A28-5393-B3DA-7DFA-2B0B86DEE80F}"/>
              </a:ext>
            </a:extLst>
          </p:cNvPr>
          <p:cNvCxnSpPr>
            <a:cxnSpLocks/>
          </p:cNvCxnSpPr>
          <p:nvPr/>
        </p:nvCxnSpPr>
        <p:spPr>
          <a:xfrm>
            <a:off x="5889343" y="3616477"/>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3E13F87-82C1-F6E5-0A6A-099824B84D09}"/>
              </a:ext>
            </a:extLst>
          </p:cNvPr>
          <p:cNvSpPr txBox="1"/>
          <p:nvPr/>
        </p:nvSpPr>
        <p:spPr>
          <a:xfrm>
            <a:off x="5847044" y="2738078"/>
            <a:ext cx="667170" cy="577081"/>
          </a:xfrm>
          <a:prstGeom prst="rect">
            <a:avLst/>
          </a:prstGeom>
          <a:noFill/>
        </p:spPr>
        <p:txBody>
          <a:bodyPr wrap="none" rtlCol="0">
            <a:spAutoFit/>
          </a:bodyPr>
          <a:lstStyle/>
          <a:p>
            <a:pPr algn="ctr"/>
            <a:r>
              <a:rPr lang="en-US" sz="1050"/>
              <a:t>Arjun</a:t>
            </a:r>
          </a:p>
          <a:p>
            <a:pPr algn="ctr"/>
            <a:r>
              <a:rPr lang="en-US" sz="1050"/>
              <a:t>Chauhan</a:t>
            </a:r>
          </a:p>
          <a:p>
            <a:r>
              <a:rPr lang="en-US" sz="1050"/>
              <a:t> </a:t>
            </a:r>
            <a:endParaRPr lang="en-NL" sz="1050"/>
          </a:p>
        </p:txBody>
      </p:sp>
      <p:sp>
        <p:nvSpPr>
          <p:cNvPr id="83" name="TextBox 82">
            <a:extLst>
              <a:ext uri="{FF2B5EF4-FFF2-40B4-BE49-F238E27FC236}">
                <a16:creationId xmlns:a16="http://schemas.microsoft.com/office/drawing/2014/main" id="{EE810993-4143-30EB-A86F-5DE43F91EC39}"/>
              </a:ext>
            </a:extLst>
          </p:cNvPr>
          <p:cNvSpPr txBox="1"/>
          <p:nvPr/>
        </p:nvSpPr>
        <p:spPr>
          <a:xfrm>
            <a:off x="5899626" y="3190945"/>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cxnSp>
        <p:nvCxnSpPr>
          <p:cNvPr id="84" name="Straight Connector 83">
            <a:extLst>
              <a:ext uri="{FF2B5EF4-FFF2-40B4-BE49-F238E27FC236}">
                <a16:creationId xmlns:a16="http://schemas.microsoft.com/office/drawing/2014/main" id="{BB0C091A-146D-B093-6DDC-AE05BDEEA04B}"/>
              </a:ext>
            </a:extLst>
          </p:cNvPr>
          <p:cNvCxnSpPr>
            <a:cxnSpLocks/>
          </p:cNvCxnSpPr>
          <p:nvPr/>
        </p:nvCxnSpPr>
        <p:spPr>
          <a:xfrm>
            <a:off x="7860333" y="3179604"/>
            <a:ext cx="8666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C2E4923-6250-F72D-1F03-AC14EA68C5A0}"/>
              </a:ext>
            </a:extLst>
          </p:cNvPr>
          <p:cNvCxnSpPr>
            <a:cxnSpLocks/>
          </p:cNvCxnSpPr>
          <p:nvPr/>
        </p:nvCxnSpPr>
        <p:spPr>
          <a:xfrm>
            <a:off x="8016146" y="3179604"/>
            <a:ext cx="0" cy="460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D7E9EAA-085F-092C-BCF0-0ED9CB56B391}"/>
              </a:ext>
            </a:extLst>
          </p:cNvPr>
          <p:cNvCxnSpPr>
            <a:cxnSpLocks/>
          </p:cNvCxnSpPr>
          <p:nvPr/>
        </p:nvCxnSpPr>
        <p:spPr>
          <a:xfrm>
            <a:off x="8016146" y="3637323"/>
            <a:ext cx="663053" cy="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C629E51-CBC3-9F19-F205-81AE5E07C16E}"/>
              </a:ext>
            </a:extLst>
          </p:cNvPr>
          <p:cNvSpPr txBox="1"/>
          <p:nvPr/>
        </p:nvSpPr>
        <p:spPr>
          <a:xfrm>
            <a:off x="7940986" y="2758924"/>
            <a:ext cx="732893" cy="577081"/>
          </a:xfrm>
          <a:prstGeom prst="rect">
            <a:avLst/>
          </a:prstGeom>
          <a:noFill/>
        </p:spPr>
        <p:txBody>
          <a:bodyPr wrap="none" rtlCol="0">
            <a:spAutoFit/>
          </a:bodyPr>
          <a:lstStyle/>
          <a:p>
            <a:pPr algn="ctr"/>
            <a:r>
              <a:rPr lang="en-US" sz="1050"/>
              <a:t>Naheed </a:t>
            </a:r>
          </a:p>
          <a:p>
            <a:pPr algn="ctr"/>
            <a:r>
              <a:rPr lang="en-US" sz="1050"/>
              <a:t>Tabassum</a:t>
            </a:r>
          </a:p>
          <a:p>
            <a:r>
              <a:rPr lang="en-US" sz="1050"/>
              <a:t> </a:t>
            </a:r>
            <a:endParaRPr lang="en-NL" sz="1050"/>
          </a:p>
        </p:txBody>
      </p:sp>
      <p:sp>
        <p:nvSpPr>
          <p:cNvPr id="88" name="TextBox 87">
            <a:extLst>
              <a:ext uri="{FF2B5EF4-FFF2-40B4-BE49-F238E27FC236}">
                <a16:creationId xmlns:a16="http://schemas.microsoft.com/office/drawing/2014/main" id="{2E592167-24AE-61B5-6846-FD202404E408}"/>
              </a:ext>
            </a:extLst>
          </p:cNvPr>
          <p:cNvSpPr txBox="1"/>
          <p:nvPr/>
        </p:nvSpPr>
        <p:spPr>
          <a:xfrm>
            <a:off x="8026429" y="3211791"/>
            <a:ext cx="667169" cy="415498"/>
          </a:xfrm>
          <a:prstGeom prst="rect">
            <a:avLst/>
          </a:prstGeom>
          <a:noFill/>
        </p:spPr>
        <p:txBody>
          <a:bodyPr wrap="none" rtlCol="0">
            <a:spAutoFit/>
          </a:bodyPr>
          <a:lstStyle/>
          <a:p>
            <a:pPr algn="ctr"/>
            <a:r>
              <a:rPr lang="en-US" sz="1050"/>
              <a:t>Design</a:t>
            </a:r>
          </a:p>
          <a:p>
            <a:pPr algn="ctr"/>
            <a:r>
              <a:rPr lang="en-US" sz="1050"/>
              <a:t>Engineer</a:t>
            </a:r>
            <a:endParaRPr lang="en-NL" sz="1050"/>
          </a:p>
        </p:txBody>
      </p:sp>
    </p:spTree>
    <p:extLst>
      <p:ext uri="{BB962C8B-B14F-4D97-AF65-F5344CB8AC3E}">
        <p14:creationId xmlns:p14="http://schemas.microsoft.com/office/powerpoint/2010/main" val="37274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9D395E-CF28-C810-59A2-A5D80C9A6BD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F8DFEA-1D5A-EF02-2B33-60F95545828D}"/>
              </a:ext>
            </a:extLst>
          </p:cNvPr>
          <p:cNvSpPr>
            <a:spLocks noGrp="1"/>
          </p:cNvSpPr>
          <p:nvPr>
            <p:ph type="sldNum" sz="quarter" idx="12"/>
          </p:nvPr>
        </p:nvSpPr>
        <p:spPr/>
        <p:txBody>
          <a:bodyPr/>
          <a:lstStyle/>
          <a:p>
            <a:r>
              <a:rPr lang="en-GB"/>
              <a:t>19</a:t>
            </a:r>
          </a:p>
        </p:txBody>
      </p:sp>
      <p:sp>
        <p:nvSpPr>
          <p:cNvPr id="6" name="Rectangle 5">
            <a:extLst>
              <a:ext uri="{FF2B5EF4-FFF2-40B4-BE49-F238E27FC236}">
                <a16:creationId xmlns:a16="http://schemas.microsoft.com/office/drawing/2014/main" id="{A0E73CFC-3DE3-29DF-12ED-76D806C2B231}"/>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B9BD892D-369E-0C2C-36BD-8EC51DAB8AEB}"/>
              </a:ext>
            </a:extLst>
          </p:cNvPr>
          <p:cNvSpPr>
            <a:spLocks noGrp="1"/>
          </p:cNvSpPr>
          <p:nvPr>
            <p:ph type="title"/>
          </p:nvPr>
        </p:nvSpPr>
        <p:spPr>
          <a:xfrm>
            <a:off x="0" y="289393"/>
            <a:ext cx="9144000" cy="431768"/>
          </a:xfrm>
        </p:spPr>
        <p:txBody>
          <a:bodyPr/>
          <a:lstStyle/>
          <a:p>
            <a:pPr algn="ctr"/>
            <a:r>
              <a:rPr lang="en-GB">
                <a:solidFill>
                  <a:schemeClr val="bg1"/>
                </a:solidFill>
              </a:rPr>
              <a:t>Last Touch</a:t>
            </a:r>
            <a:endParaRPr lang="en-GB">
              <a:solidFill>
                <a:schemeClr val="bg1"/>
              </a:solidFill>
              <a:cs typeface="Calibri"/>
            </a:endParaRPr>
          </a:p>
        </p:txBody>
      </p:sp>
      <p:sp>
        <p:nvSpPr>
          <p:cNvPr id="4" name="Footer Placeholder 3">
            <a:extLst>
              <a:ext uri="{FF2B5EF4-FFF2-40B4-BE49-F238E27FC236}">
                <a16:creationId xmlns:a16="http://schemas.microsoft.com/office/drawing/2014/main" id="{54204254-4C59-1435-575D-5AEDD93C57A3}"/>
              </a:ext>
            </a:extLst>
          </p:cNvPr>
          <p:cNvSpPr>
            <a:spLocks noGrp="1"/>
          </p:cNvSpPr>
          <p:nvPr>
            <p:ph type="ftr" sz="quarter" idx="11"/>
          </p:nvPr>
        </p:nvSpPr>
        <p:spPr>
          <a:xfrm>
            <a:off x="1050925" y="4568400"/>
            <a:ext cx="7042149" cy="57600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Stakeholders Meeting MSD project - </a:t>
            </a:r>
            <a:r>
              <a:rPr kumimoji="0" lang="en-US" sz="1100" b="0" i="0" u="none" strike="noStrike" kern="1200" cap="none" spc="0" normalizeH="0" baseline="0" noProof="0" err="1">
                <a:ln>
                  <a:noFill/>
                </a:ln>
                <a:solidFill>
                  <a:prstClr val="black"/>
                </a:solidFill>
                <a:effectLst/>
                <a:uLnTx/>
                <a:uFillTx/>
                <a:latin typeface="Calibri"/>
                <a:ea typeface="+mn-ea"/>
                <a:cs typeface="+mn-cs"/>
              </a:rPr>
              <a:t>AutoRef</a:t>
            </a:r>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 name="Table 1">
            <a:extLst>
              <a:ext uri="{FF2B5EF4-FFF2-40B4-BE49-F238E27FC236}">
                <a16:creationId xmlns:a16="http://schemas.microsoft.com/office/drawing/2014/main" id="{D083C6E4-483E-A93E-C997-DA12DD33A924}"/>
              </a:ext>
            </a:extLst>
          </p:cNvPr>
          <p:cNvGraphicFramePr>
            <a:graphicFrameLocks noGrp="1"/>
          </p:cNvGraphicFramePr>
          <p:nvPr>
            <p:extLst>
              <p:ext uri="{D42A27DB-BD31-4B8C-83A1-F6EECF244321}">
                <p14:modId xmlns:p14="http://schemas.microsoft.com/office/powerpoint/2010/main" val="2665321011"/>
              </p:ext>
            </p:extLst>
          </p:nvPr>
        </p:nvGraphicFramePr>
        <p:xfrm>
          <a:off x="2055907" y="750911"/>
          <a:ext cx="4404360" cy="1184509"/>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2624019416"/>
                    </a:ext>
                  </a:extLst>
                </a:gridCol>
                <a:gridCol w="531640">
                  <a:extLst>
                    <a:ext uri="{9D8B030D-6E8A-4147-A177-3AD203B41FA5}">
                      <a16:colId xmlns:a16="http://schemas.microsoft.com/office/drawing/2014/main" val="3153666516"/>
                    </a:ext>
                  </a:extLst>
                </a:gridCol>
                <a:gridCol w="839960">
                  <a:extLst>
                    <a:ext uri="{9D8B030D-6E8A-4147-A177-3AD203B41FA5}">
                      <a16:colId xmlns:a16="http://schemas.microsoft.com/office/drawing/2014/main" val="474558307"/>
                    </a:ext>
                  </a:extLst>
                </a:gridCol>
                <a:gridCol w="815340">
                  <a:extLst>
                    <a:ext uri="{9D8B030D-6E8A-4147-A177-3AD203B41FA5}">
                      <a16:colId xmlns:a16="http://schemas.microsoft.com/office/drawing/2014/main" val="555168618"/>
                    </a:ext>
                  </a:extLst>
                </a:gridCol>
                <a:gridCol w="635780">
                  <a:extLst>
                    <a:ext uri="{9D8B030D-6E8A-4147-A177-3AD203B41FA5}">
                      <a16:colId xmlns:a16="http://schemas.microsoft.com/office/drawing/2014/main" val="1389452491"/>
                    </a:ext>
                  </a:extLst>
                </a:gridCol>
                <a:gridCol w="728200">
                  <a:extLst>
                    <a:ext uri="{9D8B030D-6E8A-4147-A177-3AD203B41FA5}">
                      <a16:colId xmlns:a16="http://schemas.microsoft.com/office/drawing/2014/main" val="452146916"/>
                    </a:ext>
                  </a:extLst>
                </a:gridCol>
              </a:tblGrid>
              <a:tr h="241335">
                <a:tc>
                  <a:txBody>
                    <a:bodyPr/>
                    <a:lstStyle/>
                    <a:p>
                      <a:r>
                        <a:rPr lang="en-US" sz="1200"/>
                        <a:t>Set</a:t>
                      </a:r>
                      <a:endParaRPr lang="en-NL" sz="1200"/>
                    </a:p>
                  </a:txBody>
                  <a:tcPr>
                    <a:solidFill>
                      <a:schemeClr val="accent1"/>
                    </a:solidFill>
                  </a:tcPr>
                </a:tc>
                <a:tc>
                  <a:txBody>
                    <a:bodyPr/>
                    <a:lstStyle/>
                    <a:p>
                      <a:r>
                        <a:rPr lang="en-US" sz="1200"/>
                        <a:t>Acc</a:t>
                      </a:r>
                      <a:endParaRPr lang="en-NL" sz="1200"/>
                    </a:p>
                  </a:txBody>
                  <a:tcPr>
                    <a:solidFill>
                      <a:schemeClr val="accent1"/>
                    </a:solidFill>
                  </a:tcPr>
                </a:tc>
                <a:tc>
                  <a:txBody>
                    <a:bodyPr/>
                    <a:lstStyle/>
                    <a:p>
                      <a:r>
                        <a:rPr lang="en-US" sz="1200"/>
                        <a:t>Classes</a:t>
                      </a:r>
                      <a:endParaRPr lang="en-NL" sz="1200"/>
                    </a:p>
                  </a:txBody>
                  <a:tcPr>
                    <a:solidFill>
                      <a:schemeClr val="accent1"/>
                    </a:solidFill>
                  </a:tcPr>
                </a:tc>
                <a:tc>
                  <a:txBody>
                    <a:bodyPr/>
                    <a:lstStyle/>
                    <a:p>
                      <a:r>
                        <a:rPr lang="en-US" sz="1200"/>
                        <a:t>Precision</a:t>
                      </a:r>
                      <a:endParaRPr lang="en-NL" sz="1200"/>
                    </a:p>
                  </a:txBody>
                  <a:tcPr>
                    <a:solidFill>
                      <a:schemeClr val="accent1"/>
                    </a:solidFill>
                  </a:tcPr>
                </a:tc>
                <a:tc>
                  <a:txBody>
                    <a:bodyPr/>
                    <a:lstStyle/>
                    <a:p>
                      <a:r>
                        <a:rPr lang="en-US" sz="1200"/>
                        <a:t>Recall</a:t>
                      </a:r>
                      <a:endParaRPr lang="en-NL" sz="1200"/>
                    </a:p>
                  </a:txBody>
                  <a:tcPr>
                    <a:solidFill>
                      <a:schemeClr val="accent1"/>
                    </a:solidFill>
                  </a:tcPr>
                </a:tc>
                <a:tc>
                  <a:txBody>
                    <a:bodyPr/>
                    <a:lstStyle/>
                    <a:p>
                      <a:r>
                        <a:rPr lang="en-US" sz="1200"/>
                        <a:t>F1-Score</a:t>
                      </a:r>
                      <a:endParaRPr lang="en-NL" sz="1200"/>
                    </a:p>
                  </a:txBody>
                  <a:tcPr>
                    <a:solidFill>
                      <a:schemeClr val="accent1"/>
                    </a:solidFill>
                  </a:tcPr>
                </a:tc>
                <a:extLst>
                  <a:ext uri="{0D108BD9-81ED-4DB2-BD59-A6C34878D82A}">
                    <a16:rowId xmlns:a16="http://schemas.microsoft.com/office/drawing/2014/main" val="2260217905"/>
                  </a:ext>
                </a:extLst>
              </a:tr>
              <a:tr h="260876">
                <a:tc gridSpan="6">
                  <a:txBody>
                    <a:bodyPr/>
                    <a:lstStyle/>
                    <a:p>
                      <a:pPr algn="ctr"/>
                      <a:r>
                        <a:rPr lang="en-US" sz="1400" b="1"/>
                        <a:t>Support Vector Machine</a:t>
                      </a:r>
                      <a:endParaRPr lang="en-NL" sz="1400" b="1"/>
                    </a:p>
                  </a:txBody>
                  <a:tcPr>
                    <a:solidFill>
                      <a:schemeClr val="bg1">
                        <a:lumMod val="75000"/>
                      </a:schemeClr>
                    </a:solidFill>
                  </a:tcPr>
                </a:tc>
                <a:tc hMerge="1">
                  <a:txBody>
                    <a:bodyPr/>
                    <a:lstStyle/>
                    <a:p>
                      <a:pPr>
                        <a:lnSpc>
                          <a:spcPct val="200000"/>
                        </a:lnSpc>
                      </a:pPr>
                      <a:endParaRPr lang="en-NL" sz="1200"/>
                    </a:p>
                  </a:txBody>
                  <a:tcPr/>
                </a:tc>
                <a:tc hMerge="1">
                  <a:txBody>
                    <a:bodyPr/>
                    <a:lstStyle/>
                    <a:p>
                      <a:endParaRPr lang="en-NL" sz="1200"/>
                    </a:p>
                  </a:txBody>
                  <a:tcPr/>
                </a:tc>
                <a:tc hMerge="1">
                  <a:txBody>
                    <a:bodyPr/>
                    <a:lstStyle/>
                    <a:p>
                      <a:endParaRPr lang="en-NL" sz="1200"/>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NL" sz="1200"/>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NL" sz="1200"/>
                    </a:p>
                  </a:txBody>
                  <a:tcPr/>
                </a:tc>
                <a:extLst>
                  <a:ext uri="{0D108BD9-81ED-4DB2-BD59-A6C34878D82A}">
                    <a16:rowId xmlns:a16="http://schemas.microsoft.com/office/drawing/2014/main" val="4192017881"/>
                  </a:ext>
                </a:extLst>
              </a:tr>
              <a:tr h="331069">
                <a:tc rowSpan="2">
                  <a:txBody>
                    <a:bodyPr/>
                    <a:lstStyle/>
                    <a:p>
                      <a:endParaRPr lang="en-US" sz="700"/>
                    </a:p>
                    <a:p>
                      <a:r>
                        <a:rPr lang="en-US" sz="1200"/>
                        <a:t>Test Set</a:t>
                      </a:r>
                      <a:endParaRPr lang="en-NL" sz="1200"/>
                    </a:p>
                  </a:txBody>
                  <a:tcPr>
                    <a:solidFill>
                      <a:schemeClr val="bg1">
                        <a:lumMod val="95000"/>
                      </a:schemeClr>
                    </a:solidFill>
                  </a:tcPr>
                </a:tc>
                <a:tc rowSpan="2">
                  <a:txBody>
                    <a:bodyPr/>
                    <a:lstStyle/>
                    <a:p>
                      <a:pPr>
                        <a:lnSpc>
                          <a:spcPct val="200000"/>
                        </a:lnSpc>
                      </a:pPr>
                      <a:r>
                        <a:rPr lang="en-US" sz="1200"/>
                        <a:t>88%</a:t>
                      </a:r>
                      <a:endParaRPr lang="en-NL" sz="1200"/>
                    </a:p>
                  </a:txBody>
                  <a:tcPr>
                    <a:solidFill>
                      <a:schemeClr val="bg1">
                        <a:lumMod val="95000"/>
                      </a:schemeClr>
                    </a:solidFill>
                  </a:tcPr>
                </a:tc>
                <a:tc>
                  <a:txBody>
                    <a:bodyPr/>
                    <a:lstStyle/>
                    <a:p>
                      <a:r>
                        <a:rPr lang="en-US" sz="1200"/>
                        <a:t>No Touch</a:t>
                      </a:r>
                      <a:endParaRPr lang="en-NL" sz="1200"/>
                    </a:p>
                  </a:txBody>
                  <a:tcPr>
                    <a:solidFill>
                      <a:schemeClr val="bg1">
                        <a:lumMod val="95000"/>
                      </a:schemeClr>
                    </a:solidFill>
                  </a:tcPr>
                </a:tc>
                <a:tc>
                  <a:txBody>
                    <a:bodyPr/>
                    <a:lstStyle/>
                    <a:p>
                      <a:r>
                        <a:rPr lang="en-US" sz="1200"/>
                        <a:t>0.92</a:t>
                      </a:r>
                      <a:endParaRPr lang="en-NL" sz="1200"/>
                    </a:p>
                  </a:txBody>
                  <a:tcPr>
                    <a:solidFill>
                      <a:schemeClr val="bg1">
                        <a:lumMod val="95000"/>
                      </a:schemeClr>
                    </a:solidFill>
                  </a:tcPr>
                </a:tc>
                <a:tc>
                  <a:txBody>
                    <a:bodyPr/>
                    <a:lstStyle/>
                    <a:p>
                      <a:r>
                        <a:rPr lang="en-US" sz="1200" b="1"/>
                        <a:t>0.91</a:t>
                      </a:r>
                      <a:endParaRPr lang="en-NL" sz="1200" b="1"/>
                    </a:p>
                  </a:txBody>
                  <a:tcPr>
                    <a:solidFill>
                      <a:schemeClr val="bg1">
                        <a:lumMod val="95000"/>
                      </a:schemeClr>
                    </a:solidFill>
                  </a:tcPr>
                </a:tc>
                <a:tc>
                  <a:txBody>
                    <a:bodyPr/>
                    <a:lstStyle/>
                    <a:p>
                      <a:r>
                        <a:rPr lang="en-US" sz="1200"/>
                        <a:t>0.91</a:t>
                      </a:r>
                      <a:endParaRPr lang="en-NL" sz="1200"/>
                    </a:p>
                  </a:txBody>
                  <a:tcPr>
                    <a:solidFill>
                      <a:schemeClr val="bg1">
                        <a:lumMod val="95000"/>
                      </a:schemeClr>
                    </a:solidFill>
                  </a:tcPr>
                </a:tc>
                <a:extLst>
                  <a:ext uri="{0D108BD9-81ED-4DB2-BD59-A6C34878D82A}">
                    <a16:rowId xmlns:a16="http://schemas.microsoft.com/office/drawing/2014/main" val="100252493"/>
                  </a:ext>
                </a:extLst>
              </a:tr>
              <a:tr h="266640">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solidFill>
                      <a:schemeClr val="bg1">
                        <a:lumMod val="95000"/>
                      </a:schemeClr>
                    </a:solidFill>
                  </a:tcPr>
                </a:tc>
                <a:tc>
                  <a:txBody>
                    <a:bodyPr/>
                    <a:lstStyle/>
                    <a:p>
                      <a:r>
                        <a:rPr lang="en-US" sz="1200" b="1"/>
                        <a:t>0.79</a:t>
                      </a:r>
                      <a:endParaRPr lang="en-NL" sz="1200" b="1"/>
                    </a:p>
                  </a:txBody>
                  <a:tcPr>
                    <a:solidFill>
                      <a:schemeClr val="bg1">
                        <a:lumMod val="95000"/>
                      </a:schemeClr>
                    </a:solidFill>
                  </a:tcPr>
                </a:tc>
                <a:tc>
                  <a:txBody>
                    <a:bodyPr/>
                    <a:lstStyle/>
                    <a:p>
                      <a:r>
                        <a:rPr lang="en-US" sz="1200" b="0"/>
                        <a:t>0.82</a:t>
                      </a:r>
                      <a:endParaRPr lang="en-NL" sz="1200" b="0"/>
                    </a:p>
                  </a:txBody>
                  <a:tcPr>
                    <a:solidFill>
                      <a:schemeClr val="bg1">
                        <a:lumMod val="95000"/>
                      </a:schemeClr>
                    </a:solidFill>
                  </a:tcPr>
                </a:tc>
                <a:tc>
                  <a:txBody>
                    <a:bodyPr/>
                    <a:lstStyle/>
                    <a:p>
                      <a:r>
                        <a:rPr lang="en-US" sz="1200"/>
                        <a:t>0.81</a:t>
                      </a:r>
                      <a:endParaRPr lang="en-NL" sz="1200"/>
                    </a:p>
                  </a:txBody>
                  <a:tcPr>
                    <a:solidFill>
                      <a:schemeClr val="bg1">
                        <a:lumMod val="95000"/>
                      </a:schemeClr>
                    </a:solidFill>
                  </a:tcPr>
                </a:tc>
                <a:extLst>
                  <a:ext uri="{0D108BD9-81ED-4DB2-BD59-A6C34878D82A}">
                    <a16:rowId xmlns:a16="http://schemas.microsoft.com/office/drawing/2014/main" val="3632684295"/>
                  </a:ext>
                </a:extLst>
              </a:tr>
            </a:tbl>
          </a:graphicData>
        </a:graphic>
      </p:graphicFrame>
      <p:graphicFrame>
        <p:nvGraphicFramePr>
          <p:cNvPr id="3" name="Table 2">
            <a:extLst>
              <a:ext uri="{FF2B5EF4-FFF2-40B4-BE49-F238E27FC236}">
                <a16:creationId xmlns:a16="http://schemas.microsoft.com/office/drawing/2014/main" id="{58BB1A50-3A36-7072-BD02-E9BA657B12D8}"/>
              </a:ext>
            </a:extLst>
          </p:cNvPr>
          <p:cNvGraphicFramePr>
            <a:graphicFrameLocks noGrp="1"/>
          </p:cNvGraphicFramePr>
          <p:nvPr>
            <p:extLst>
              <p:ext uri="{D42A27DB-BD31-4B8C-83A1-F6EECF244321}">
                <p14:modId xmlns:p14="http://schemas.microsoft.com/office/powerpoint/2010/main" val="3843797447"/>
              </p:ext>
            </p:extLst>
          </p:nvPr>
        </p:nvGraphicFramePr>
        <p:xfrm>
          <a:off x="2055906" y="2844662"/>
          <a:ext cx="4404360" cy="910189"/>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2624019416"/>
                    </a:ext>
                  </a:extLst>
                </a:gridCol>
                <a:gridCol w="531640">
                  <a:extLst>
                    <a:ext uri="{9D8B030D-6E8A-4147-A177-3AD203B41FA5}">
                      <a16:colId xmlns:a16="http://schemas.microsoft.com/office/drawing/2014/main" val="3153666516"/>
                    </a:ext>
                  </a:extLst>
                </a:gridCol>
                <a:gridCol w="839960">
                  <a:extLst>
                    <a:ext uri="{9D8B030D-6E8A-4147-A177-3AD203B41FA5}">
                      <a16:colId xmlns:a16="http://schemas.microsoft.com/office/drawing/2014/main" val="474558307"/>
                    </a:ext>
                  </a:extLst>
                </a:gridCol>
                <a:gridCol w="815340">
                  <a:extLst>
                    <a:ext uri="{9D8B030D-6E8A-4147-A177-3AD203B41FA5}">
                      <a16:colId xmlns:a16="http://schemas.microsoft.com/office/drawing/2014/main" val="555168618"/>
                    </a:ext>
                  </a:extLst>
                </a:gridCol>
                <a:gridCol w="635780">
                  <a:extLst>
                    <a:ext uri="{9D8B030D-6E8A-4147-A177-3AD203B41FA5}">
                      <a16:colId xmlns:a16="http://schemas.microsoft.com/office/drawing/2014/main" val="1389452491"/>
                    </a:ext>
                  </a:extLst>
                </a:gridCol>
                <a:gridCol w="728200">
                  <a:extLst>
                    <a:ext uri="{9D8B030D-6E8A-4147-A177-3AD203B41FA5}">
                      <a16:colId xmlns:a16="http://schemas.microsoft.com/office/drawing/2014/main" val="452146916"/>
                    </a:ext>
                  </a:extLst>
                </a:gridCol>
              </a:tblGrid>
              <a:tr h="177045">
                <a:tc gridSpan="6">
                  <a:txBody>
                    <a:bodyPr/>
                    <a:lstStyle/>
                    <a:p>
                      <a:pPr marL="0" algn="ctr" defTabSz="685800" rtl="0" eaLnBrk="1" latinLnBrk="0" hangingPunct="1"/>
                      <a:r>
                        <a:rPr lang="en-US" sz="1400" b="1" kern="1200">
                          <a:solidFill>
                            <a:schemeClr val="dk1"/>
                          </a:solidFill>
                          <a:latin typeface="+mn-lt"/>
                          <a:ea typeface="+mn-ea"/>
                          <a:cs typeface="+mn-cs"/>
                        </a:rPr>
                        <a:t>Multi-Layer Perceptron</a:t>
                      </a:r>
                      <a:endParaRPr lang="en-NL" sz="1400" b="1" kern="1200">
                        <a:solidFill>
                          <a:schemeClr val="dk1"/>
                        </a:solidFill>
                        <a:latin typeface="+mn-lt"/>
                        <a:ea typeface="+mn-ea"/>
                        <a:cs typeface="+mn-cs"/>
                      </a:endParaRPr>
                    </a:p>
                  </a:txBody>
                  <a:tcPr>
                    <a:solidFill>
                      <a:schemeClr val="bg1">
                        <a:lumMod val="75000"/>
                      </a:schemeClr>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2260217905"/>
                  </a:ext>
                </a:extLst>
              </a:tr>
              <a:tr h="331069">
                <a:tc rowSpan="2">
                  <a:txBody>
                    <a:bodyPr/>
                    <a:lstStyle/>
                    <a:p>
                      <a:endParaRPr lang="en-US" sz="700"/>
                    </a:p>
                    <a:p>
                      <a:r>
                        <a:rPr lang="en-US" sz="1200"/>
                        <a:t>Test Set</a:t>
                      </a:r>
                      <a:endParaRPr lang="en-NL" sz="1200"/>
                    </a:p>
                  </a:txBody>
                  <a:tcPr>
                    <a:solidFill>
                      <a:schemeClr val="bg1">
                        <a:lumMod val="95000"/>
                      </a:schemeClr>
                    </a:solidFill>
                  </a:tcPr>
                </a:tc>
                <a:tc rowSpan="2">
                  <a:txBody>
                    <a:bodyPr/>
                    <a:lstStyle/>
                    <a:p>
                      <a:pPr>
                        <a:lnSpc>
                          <a:spcPct val="200000"/>
                        </a:lnSpc>
                      </a:pPr>
                      <a:r>
                        <a:rPr lang="en-US" sz="1200"/>
                        <a:t>87%</a:t>
                      </a:r>
                      <a:endParaRPr lang="en-NL" sz="1200"/>
                    </a:p>
                  </a:txBody>
                  <a:tcPr>
                    <a:solidFill>
                      <a:schemeClr val="bg1">
                        <a:lumMod val="95000"/>
                      </a:schemeClr>
                    </a:solidFill>
                  </a:tcPr>
                </a:tc>
                <a:tc>
                  <a:txBody>
                    <a:bodyPr/>
                    <a:lstStyle/>
                    <a:p>
                      <a:r>
                        <a:rPr lang="en-US" sz="1200"/>
                        <a:t>No Touch</a:t>
                      </a:r>
                      <a:endParaRPr lang="en-NL" sz="1200"/>
                    </a:p>
                  </a:txBody>
                  <a:tcPr>
                    <a:solidFill>
                      <a:schemeClr val="bg1">
                        <a:lumMod val="95000"/>
                      </a:schemeClr>
                    </a:solidFill>
                  </a:tcPr>
                </a:tc>
                <a:tc>
                  <a:txBody>
                    <a:bodyPr/>
                    <a:lstStyle/>
                    <a:p>
                      <a:r>
                        <a:rPr lang="en-US" sz="1200"/>
                        <a:t>0.92</a:t>
                      </a:r>
                      <a:endParaRPr lang="en-NL" sz="1200"/>
                    </a:p>
                  </a:txBody>
                  <a:tcPr>
                    <a:solidFill>
                      <a:schemeClr val="bg1">
                        <a:lumMod val="95000"/>
                      </a:schemeClr>
                    </a:solidFill>
                  </a:tcPr>
                </a:tc>
                <a:tc>
                  <a:txBody>
                    <a:bodyPr/>
                    <a:lstStyle/>
                    <a:p>
                      <a:r>
                        <a:rPr lang="en-US" sz="1200"/>
                        <a:t>0.89</a:t>
                      </a:r>
                      <a:endParaRPr lang="en-NL" sz="1200"/>
                    </a:p>
                  </a:txBody>
                  <a:tcPr>
                    <a:solidFill>
                      <a:schemeClr val="bg1">
                        <a:lumMod val="95000"/>
                      </a:schemeClr>
                    </a:solidFill>
                  </a:tcPr>
                </a:tc>
                <a:tc>
                  <a:txBody>
                    <a:bodyPr/>
                    <a:lstStyle/>
                    <a:p>
                      <a:r>
                        <a:rPr lang="en-US" sz="1200"/>
                        <a:t>0.91</a:t>
                      </a:r>
                      <a:endParaRPr lang="en-NL" sz="1200"/>
                    </a:p>
                  </a:txBody>
                  <a:tcPr>
                    <a:solidFill>
                      <a:schemeClr val="bg1">
                        <a:lumMod val="95000"/>
                      </a:schemeClr>
                    </a:solidFill>
                  </a:tcPr>
                </a:tc>
                <a:extLst>
                  <a:ext uri="{0D108BD9-81ED-4DB2-BD59-A6C34878D82A}">
                    <a16:rowId xmlns:a16="http://schemas.microsoft.com/office/drawing/2014/main" val="100252493"/>
                  </a:ext>
                </a:extLst>
              </a:tr>
              <a:tr h="266640">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solidFill>
                      <a:schemeClr val="bg1">
                        <a:lumMod val="95000"/>
                      </a:schemeClr>
                    </a:solidFill>
                  </a:tcPr>
                </a:tc>
                <a:tc>
                  <a:txBody>
                    <a:bodyPr/>
                    <a:lstStyle/>
                    <a:p>
                      <a:r>
                        <a:rPr lang="en-US" sz="1200"/>
                        <a:t>0.77</a:t>
                      </a:r>
                      <a:endParaRPr lang="en-NL" sz="1200"/>
                    </a:p>
                  </a:txBody>
                  <a:tcPr>
                    <a:solidFill>
                      <a:schemeClr val="bg1">
                        <a:lumMod val="95000"/>
                      </a:schemeClr>
                    </a:solidFill>
                  </a:tcPr>
                </a:tc>
                <a:tc>
                  <a:txBody>
                    <a:bodyPr/>
                    <a:lstStyle/>
                    <a:p>
                      <a:r>
                        <a:rPr lang="en-US" sz="1200"/>
                        <a:t>0.84</a:t>
                      </a:r>
                      <a:endParaRPr lang="en-NL" sz="1200"/>
                    </a:p>
                  </a:txBody>
                  <a:tcPr>
                    <a:solidFill>
                      <a:schemeClr val="bg1">
                        <a:lumMod val="95000"/>
                      </a:schemeClr>
                    </a:solidFill>
                  </a:tcPr>
                </a:tc>
                <a:tc>
                  <a:txBody>
                    <a:bodyPr/>
                    <a:lstStyle/>
                    <a:p>
                      <a:r>
                        <a:rPr lang="en-US" sz="1200"/>
                        <a:t>0.80</a:t>
                      </a:r>
                      <a:endParaRPr lang="en-NL" sz="1200"/>
                    </a:p>
                  </a:txBody>
                  <a:tcPr>
                    <a:solidFill>
                      <a:schemeClr val="bg1">
                        <a:lumMod val="95000"/>
                      </a:schemeClr>
                    </a:solidFill>
                  </a:tcPr>
                </a:tc>
                <a:extLst>
                  <a:ext uri="{0D108BD9-81ED-4DB2-BD59-A6C34878D82A}">
                    <a16:rowId xmlns:a16="http://schemas.microsoft.com/office/drawing/2014/main" val="3632684295"/>
                  </a:ext>
                </a:extLst>
              </a:tr>
            </a:tbl>
          </a:graphicData>
        </a:graphic>
      </p:graphicFrame>
      <p:graphicFrame>
        <p:nvGraphicFramePr>
          <p:cNvPr id="9" name="Table 8">
            <a:extLst>
              <a:ext uri="{FF2B5EF4-FFF2-40B4-BE49-F238E27FC236}">
                <a16:creationId xmlns:a16="http://schemas.microsoft.com/office/drawing/2014/main" id="{284B7B7F-BF38-1728-7DEE-951C148B9CBC}"/>
              </a:ext>
            </a:extLst>
          </p:cNvPr>
          <p:cNvGraphicFramePr>
            <a:graphicFrameLocks noGrp="1"/>
          </p:cNvGraphicFramePr>
          <p:nvPr>
            <p:extLst>
              <p:ext uri="{D42A27DB-BD31-4B8C-83A1-F6EECF244321}">
                <p14:modId xmlns:p14="http://schemas.microsoft.com/office/powerpoint/2010/main" val="4030190704"/>
              </p:ext>
            </p:extLst>
          </p:nvPr>
        </p:nvGraphicFramePr>
        <p:xfrm>
          <a:off x="2055906" y="1939387"/>
          <a:ext cx="4404360" cy="910189"/>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2624019416"/>
                    </a:ext>
                  </a:extLst>
                </a:gridCol>
                <a:gridCol w="531640">
                  <a:extLst>
                    <a:ext uri="{9D8B030D-6E8A-4147-A177-3AD203B41FA5}">
                      <a16:colId xmlns:a16="http://schemas.microsoft.com/office/drawing/2014/main" val="3153666516"/>
                    </a:ext>
                  </a:extLst>
                </a:gridCol>
                <a:gridCol w="839960">
                  <a:extLst>
                    <a:ext uri="{9D8B030D-6E8A-4147-A177-3AD203B41FA5}">
                      <a16:colId xmlns:a16="http://schemas.microsoft.com/office/drawing/2014/main" val="474558307"/>
                    </a:ext>
                  </a:extLst>
                </a:gridCol>
                <a:gridCol w="815340">
                  <a:extLst>
                    <a:ext uri="{9D8B030D-6E8A-4147-A177-3AD203B41FA5}">
                      <a16:colId xmlns:a16="http://schemas.microsoft.com/office/drawing/2014/main" val="555168618"/>
                    </a:ext>
                  </a:extLst>
                </a:gridCol>
                <a:gridCol w="635780">
                  <a:extLst>
                    <a:ext uri="{9D8B030D-6E8A-4147-A177-3AD203B41FA5}">
                      <a16:colId xmlns:a16="http://schemas.microsoft.com/office/drawing/2014/main" val="1389452491"/>
                    </a:ext>
                  </a:extLst>
                </a:gridCol>
                <a:gridCol w="728200">
                  <a:extLst>
                    <a:ext uri="{9D8B030D-6E8A-4147-A177-3AD203B41FA5}">
                      <a16:colId xmlns:a16="http://schemas.microsoft.com/office/drawing/2014/main" val="452146916"/>
                    </a:ext>
                  </a:extLst>
                </a:gridCol>
              </a:tblGrid>
              <a:tr h="268554">
                <a:tc gridSpan="6">
                  <a:txBody>
                    <a:bodyPr/>
                    <a:lstStyle/>
                    <a:p>
                      <a:pPr algn="ctr"/>
                      <a:r>
                        <a:rPr lang="en-US" sz="1400" b="1">
                          <a:solidFill>
                            <a:schemeClr val="tx1"/>
                          </a:solidFill>
                        </a:rPr>
                        <a:t>Decision Tree</a:t>
                      </a:r>
                      <a:endParaRPr lang="en-NL" sz="1400" b="1">
                        <a:solidFill>
                          <a:schemeClr val="tx1"/>
                        </a:solidFill>
                      </a:endParaRPr>
                    </a:p>
                  </a:txBody>
                  <a:tcPr>
                    <a:solidFill>
                      <a:schemeClr val="bg1">
                        <a:lumMod val="75000"/>
                      </a:schemeClr>
                    </a:solidFill>
                  </a:tcPr>
                </a:tc>
                <a:tc hMerge="1">
                  <a:txBody>
                    <a:bodyPr/>
                    <a:lstStyle/>
                    <a:p>
                      <a:pPr>
                        <a:lnSpc>
                          <a:spcPct val="200000"/>
                        </a:lnSpc>
                      </a:pPr>
                      <a:endParaRPr lang="en-NL" sz="1200"/>
                    </a:p>
                  </a:txBody>
                  <a:tcPr/>
                </a:tc>
                <a:tc hMerge="1">
                  <a:txBody>
                    <a:bodyPr/>
                    <a:lstStyle/>
                    <a:p>
                      <a:endParaRPr lang="en-NL" sz="1200"/>
                    </a:p>
                  </a:txBody>
                  <a:tcPr/>
                </a:tc>
                <a:tc hMerge="1">
                  <a:txBody>
                    <a:bodyPr/>
                    <a:lstStyle/>
                    <a:p>
                      <a:endParaRPr lang="en-NL" sz="1200"/>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NL" sz="1200"/>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NL" sz="1200"/>
                    </a:p>
                  </a:txBody>
                  <a:tcPr/>
                </a:tc>
                <a:extLst>
                  <a:ext uri="{0D108BD9-81ED-4DB2-BD59-A6C34878D82A}">
                    <a16:rowId xmlns:a16="http://schemas.microsoft.com/office/drawing/2014/main" val="4192017881"/>
                  </a:ext>
                </a:extLst>
              </a:tr>
              <a:tr h="331069">
                <a:tc rowSpan="2">
                  <a:txBody>
                    <a:bodyPr/>
                    <a:lstStyle/>
                    <a:p>
                      <a:endParaRPr lang="en-US" sz="700"/>
                    </a:p>
                    <a:p>
                      <a:r>
                        <a:rPr lang="en-US" sz="1200"/>
                        <a:t>Test Set</a:t>
                      </a:r>
                      <a:endParaRPr lang="en-NL" sz="1200"/>
                    </a:p>
                  </a:txBody>
                  <a:tcPr>
                    <a:solidFill>
                      <a:schemeClr val="accent2">
                        <a:lumMod val="60000"/>
                        <a:lumOff val="40000"/>
                      </a:schemeClr>
                    </a:solidFill>
                  </a:tcPr>
                </a:tc>
                <a:tc rowSpan="2">
                  <a:txBody>
                    <a:bodyPr/>
                    <a:lstStyle/>
                    <a:p>
                      <a:pPr>
                        <a:lnSpc>
                          <a:spcPct val="200000"/>
                        </a:lnSpc>
                      </a:pPr>
                      <a:r>
                        <a:rPr lang="en-US" sz="1200"/>
                        <a:t>82%</a:t>
                      </a:r>
                      <a:endParaRPr lang="en-NL" sz="1200"/>
                    </a:p>
                  </a:txBody>
                  <a:tcPr>
                    <a:solidFill>
                      <a:schemeClr val="accent2">
                        <a:lumMod val="60000"/>
                        <a:lumOff val="40000"/>
                      </a:schemeClr>
                    </a:solidFill>
                  </a:tcPr>
                </a:tc>
                <a:tc>
                  <a:txBody>
                    <a:bodyPr/>
                    <a:lstStyle/>
                    <a:p>
                      <a:r>
                        <a:rPr lang="en-US" sz="1200"/>
                        <a:t>No Touch</a:t>
                      </a:r>
                      <a:endParaRPr lang="en-NL" sz="1200"/>
                    </a:p>
                  </a:txBody>
                  <a:tcPr>
                    <a:solidFill>
                      <a:schemeClr val="accent2">
                        <a:lumMod val="60000"/>
                        <a:lumOff val="40000"/>
                      </a:schemeClr>
                    </a:solidFill>
                  </a:tcPr>
                </a:tc>
                <a:tc>
                  <a:txBody>
                    <a:bodyPr/>
                    <a:lstStyle/>
                    <a:p>
                      <a:r>
                        <a:rPr lang="en-US" sz="1200"/>
                        <a:t>0.91</a:t>
                      </a:r>
                      <a:endParaRPr lang="en-NL" sz="1200"/>
                    </a:p>
                  </a:txBody>
                  <a:tcPr>
                    <a:solidFill>
                      <a:schemeClr val="accent2">
                        <a:lumMod val="60000"/>
                        <a:lumOff val="40000"/>
                      </a:schemeClr>
                    </a:solidFill>
                  </a:tcPr>
                </a:tc>
                <a:tc>
                  <a:txBody>
                    <a:bodyPr/>
                    <a:lstStyle/>
                    <a:p>
                      <a:r>
                        <a:rPr lang="en-US" sz="1200"/>
                        <a:t>0.82</a:t>
                      </a:r>
                      <a:endParaRPr lang="en-NL" sz="1200"/>
                    </a:p>
                  </a:txBody>
                  <a:tcPr>
                    <a:solidFill>
                      <a:schemeClr val="accent2">
                        <a:lumMod val="60000"/>
                        <a:lumOff val="40000"/>
                      </a:schemeClr>
                    </a:solidFill>
                  </a:tcPr>
                </a:tc>
                <a:tc>
                  <a:txBody>
                    <a:bodyPr/>
                    <a:lstStyle/>
                    <a:p>
                      <a:r>
                        <a:rPr lang="en-US" sz="1200"/>
                        <a:t>0.87</a:t>
                      </a:r>
                      <a:endParaRPr lang="en-NL" sz="1200"/>
                    </a:p>
                  </a:txBody>
                  <a:tcPr>
                    <a:solidFill>
                      <a:schemeClr val="accent2">
                        <a:lumMod val="60000"/>
                        <a:lumOff val="40000"/>
                      </a:schemeClr>
                    </a:solidFill>
                  </a:tcPr>
                </a:tc>
                <a:extLst>
                  <a:ext uri="{0D108BD9-81ED-4DB2-BD59-A6C34878D82A}">
                    <a16:rowId xmlns:a16="http://schemas.microsoft.com/office/drawing/2014/main" val="100252493"/>
                  </a:ext>
                </a:extLst>
              </a:tr>
              <a:tr h="266640">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solidFill>
                      <a:schemeClr val="accent2">
                        <a:lumMod val="60000"/>
                        <a:lumOff val="40000"/>
                      </a:schemeClr>
                    </a:solidFill>
                  </a:tcPr>
                </a:tc>
                <a:tc>
                  <a:txBody>
                    <a:bodyPr/>
                    <a:lstStyle/>
                    <a:p>
                      <a:r>
                        <a:rPr lang="en-US" sz="1200"/>
                        <a:t>0.68</a:t>
                      </a:r>
                      <a:endParaRPr lang="en-NL" sz="1200"/>
                    </a:p>
                  </a:txBody>
                  <a:tcPr>
                    <a:solidFill>
                      <a:schemeClr val="accent2">
                        <a:lumMod val="60000"/>
                        <a:lumOff val="40000"/>
                      </a:schemeClr>
                    </a:solidFill>
                  </a:tcPr>
                </a:tc>
                <a:tc>
                  <a:txBody>
                    <a:bodyPr/>
                    <a:lstStyle/>
                    <a:p>
                      <a:r>
                        <a:rPr lang="en-US" sz="1200"/>
                        <a:t>0.82</a:t>
                      </a:r>
                      <a:endParaRPr lang="en-NL" sz="1200"/>
                    </a:p>
                  </a:txBody>
                  <a:tcPr>
                    <a:solidFill>
                      <a:schemeClr val="accent2">
                        <a:lumMod val="60000"/>
                        <a:lumOff val="40000"/>
                      </a:schemeClr>
                    </a:solidFill>
                  </a:tcPr>
                </a:tc>
                <a:tc>
                  <a:txBody>
                    <a:bodyPr/>
                    <a:lstStyle/>
                    <a:p>
                      <a:r>
                        <a:rPr lang="en-US" sz="1200"/>
                        <a:t>0.74</a:t>
                      </a:r>
                      <a:endParaRPr lang="en-NL" sz="1200"/>
                    </a:p>
                  </a:txBody>
                  <a:tcPr>
                    <a:solidFill>
                      <a:schemeClr val="accent2">
                        <a:lumMod val="60000"/>
                        <a:lumOff val="40000"/>
                      </a:schemeClr>
                    </a:solidFill>
                  </a:tcPr>
                </a:tc>
                <a:extLst>
                  <a:ext uri="{0D108BD9-81ED-4DB2-BD59-A6C34878D82A}">
                    <a16:rowId xmlns:a16="http://schemas.microsoft.com/office/drawing/2014/main" val="3632684295"/>
                  </a:ext>
                </a:extLst>
              </a:tr>
            </a:tbl>
          </a:graphicData>
        </a:graphic>
      </p:graphicFrame>
      <p:graphicFrame>
        <p:nvGraphicFramePr>
          <p:cNvPr id="10" name="Table 9">
            <a:extLst>
              <a:ext uri="{FF2B5EF4-FFF2-40B4-BE49-F238E27FC236}">
                <a16:creationId xmlns:a16="http://schemas.microsoft.com/office/drawing/2014/main" id="{4F464894-0EB6-F834-AD6B-4C3A9F0088FF}"/>
              </a:ext>
            </a:extLst>
          </p:cNvPr>
          <p:cNvGraphicFramePr>
            <a:graphicFrameLocks noGrp="1"/>
          </p:cNvGraphicFramePr>
          <p:nvPr>
            <p:extLst>
              <p:ext uri="{D42A27DB-BD31-4B8C-83A1-F6EECF244321}">
                <p14:modId xmlns:p14="http://schemas.microsoft.com/office/powerpoint/2010/main" val="2462747992"/>
              </p:ext>
            </p:extLst>
          </p:nvPr>
        </p:nvGraphicFramePr>
        <p:xfrm>
          <a:off x="2055906" y="3739983"/>
          <a:ext cx="4404360" cy="910189"/>
        </p:xfrm>
        <a:graphic>
          <a:graphicData uri="http://schemas.openxmlformats.org/drawingml/2006/table">
            <a:tbl>
              <a:tblPr firstRow="1" bandRow="1">
                <a:tableStyleId>{5C22544A-7EE6-4342-B048-85BDC9FD1C3A}</a:tableStyleId>
              </a:tblPr>
              <a:tblGrid>
                <a:gridCol w="853440">
                  <a:extLst>
                    <a:ext uri="{9D8B030D-6E8A-4147-A177-3AD203B41FA5}">
                      <a16:colId xmlns:a16="http://schemas.microsoft.com/office/drawing/2014/main" val="2624019416"/>
                    </a:ext>
                  </a:extLst>
                </a:gridCol>
                <a:gridCol w="531640">
                  <a:extLst>
                    <a:ext uri="{9D8B030D-6E8A-4147-A177-3AD203B41FA5}">
                      <a16:colId xmlns:a16="http://schemas.microsoft.com/office/drawing/2014/main" val="3153666516"/>
                    </a:ext>
                  </a:extLst>
                </a:gridCol>
                <a:gridCol w="839960">
                  <a:extLst>
                    <a:ext uri="{9D8B030D-6E8A-4147-A177-3AD203B41FA5}">
                      <a16:colId xmlns:a16="http://schemas.microsoft.com/office/drawing/2014/main" val="474558307"/>
                    </a:ext>
                  </a:extLst>
                </a:gridCol>
                <a:gridCol w="815340">
                  <a:extLst>
                    <a:ext uri="{9D8B030D-6E8A-4147-A177-3AD203B41FA5}">
                      <a16:colId xmlns:a16="http://schemas.microsoft.com/office/drawing/2014/main" val="555168618"/>
                    </a:ext>
                  </a:extLst>
                </a:gridCol>
                <a:gridCol w="635780">
                  <a:extLst>
                    <a:ext uri="{9D8B030D-6E8A-4147-A177-3AD203B41FA5}">
                      <a16:colId xmlns:a16="http://schemas.microsoft.com/office/drawing/2014/main" val="1389452491"/>
                    </a:ext>
                  </a:extLst>
                </a:gridCol>
                <a:gridCol w="728200">
                  <a:extLst>
                    <a:ext uri="{9D8B030D-6E8A-4147-A177-3AD203B41FA5}">
                      <a16:colId xmlns:a16="http://schemas.microsoft.com/office/drawing/2014/main" val="452146916"/>
                    </a:ext>
                  </a:extLst>
                </a:gridCol>
              </a:tblGrid>
              <a:tr h="188689">
                <a:tc gridSpan="6">
                  <a:txBody>
                    <a:bodyPr/>
                    <a:lstStyle/>
                    <a:p>
                      <a:pPr marL="0" algn="ctr" defTabSz="685800" rtl="0" eaLnBrk="1" latinLnBrk="0" hangingPunct="1"/>
                      <a:r>
                        <a:rPr lang="en-US" sz="1400" b="1" kern="1200">
                          <a:solidFill>
                            <a:schemeClr val="dk1"/>
                          </a:solidFill>
                          <a:latin typeface="+mn-lt"/>
                          <a:ea typeface="+mn-ea"/>
                          <a:cs typeface="+mn-cs"/>
                        </a:rPr>
                        <a:t>Random Forest</a:t>
                      </a:r>
                      <a:endParaRPr lang="en-NL" sz="1400" b="1" kern="1200">
                        <a:solidFill>
                          <a:schemeClr val="dk1"/>
                        </a:solidFill>
                        <a:latin typeface="+mn-lt"/>
                        <a:ea typeface="+mn-ea"/>
                        <a:cs typeface="+mn-cs"/>
                      </a:endParaRPr>
                    </a:p>
                  </a:txBody>
                  <a:tcPr>
                    <a:solidFill>
                      <a:schemeClr val="bg1">
                        <a:lumMod val="75000"/>
                      </a:schemeClr>
                    </a:solidFill>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tc hMerge="1">
                  <a:txBody>
                    <a:bodyPr/>
                    <a:lstStyle/>
                    <a:p>
                      <a:endParaRPr/>
                    </a:p>
                  </a:txBody>
                  <a:tcPr/>
                </a:tc>
                <a:extLst>
                  <a:ext uri="{0D108BD9-81ED-4DB2-BD59-A6C34878D82A}">
                    <a16:rowId xmlns:a16="http://schemas.microsoft.com/office/drawing/2014/main" val="2260217905"/>
                  </a:ext>
                </a:extLst>
              </a:tr>
              <a:tr h="331069">
                <a:tc rowSpan="2">
                  <a:txBody>
                    <a:bodyPr/>
                    <a:lstStyle/>
                    <a:p>
                      <a:endParaRPr lang="en-US" sz="700"/>
                    </a:p>
                    <a:p>
                      <a:r>
                        <a:rPr lang="en-US" sz="1200"/>
                        <a:t>Test Set</a:t>
                      </a:r>
                      <a:endParaRPr lang="en-NL" sz="1200"/>
                    </a:p>
                  </a:txBody>
                  <a:tcPr>
                    <a:solidFill>
                      <a:schemeClr val="accent2">
                        <a:lumMod val="60000"/>
                        <a:lumOff val="40000"/>
                      </a:schemeClr>
                    </a:solidFill>
                  </a:tcPr>
                </a:tc>
                <a:tc rowSpan="2">
                  <a:txBody>
                    <a:bodyPr/>
                    <a:lstStyle/>
                    <a:p>
                      <a:pPr>
                        <a:lnSpc>
                          <a:spcPct val="200000"/>
                        </a:lnSpc>
                      </a:pPr>
                      <a:r>
                        <a:rPr lang="en-US" sz="1200" b="1"/>
                        <a:t>89%</a:t>
                      </a:r>
                      <a:endParaRPr lang="en-NL" sz="1200" b="1"/>
                    </a:p>
                  </a:txBody>
                  <a:tcPr>
                    <a:solidFill>
                      <a:schemeClr val="accent2">
                        <a:lumMod val="60000"/>
                        <a:lumOff val="40000"/>
                      </a:schemeClr>
                    </a:solidFill>
                  </a:tcPr>
                </a:tc>
                <a:tc>
                  <a:txBody>
                    <a:bodyPr/>
                    <a:lstStyle/>
                    <a:p>
                      <a:r>
                        <a:rPr lang="en-US" sz="1200"/>
                        <a:t>No Touch</a:t>
                      </a:r>
                      <a:endParaRPr lang="en-NL" sz="1200"/>
                    </a:p>
                  </a:txBody>
                  <a:tcPr>
                    <a:solidFill>
                      <a:schemeClr val="accent2">
                        <a:lumMod val="60000"/>
                        <a:lumOff val="40000"/>
                      </a:schemeClr>
                    </a:solidFill>
                  </a:tcPr>
                </a:tc>
                <a:tc>
                  <a:txBody>
                    <a:bodyPr/>
                    <a:lstStyle/>
                    <a:p>
                      <a:r>
                        <a:rPr lang="en-US" sz="1200" b="1"/>
                        <a:t>0.95</a:t>
                      </a:r>
                      <a:endParaRPr lang="en-NL" sz="1200" b="1"/>
                    </a:p>
                  </a:txBody>
                  <a:tcPr>
                    <a:solidFill>
                      <a:schemeClr val="accent2">
                        <a:lumMod val="60000"/>
                        <a:lumOff val="40000"/>
                      </a:schemeClr>
                    </a:solidFill>
                  </a:tcPr>
                </a:tc>
                <a:tc>
                  <a:txBody>
                    <a:bodyPr/>
                    <a:lstStyle/>
                    <a:p>
                      <a:r>
                        <a:rPr lang="en-US" sz="1200"/>
                        <a:t>0.89</a:t>
                      </a:r>
                      <a:endParaRPr lang="en-NL" sz="1200"/>
                    </a:p>
                  </a:txBody>
                  <a:tcPr>
                    <a:solidFill>
                      <a:schemeClr val="accent2">
                        <a:lumMod val="60000"/>
                        <a:lumOff val="40000"/>
                      </a:schemeClr>
                    </a:solidFill>
                  </a:tcPr>
                </a:tc>
                <a:tc>
                  <a:txBody>
                    <a:bodyPr/>
                    <a:lstStyle/>
                    <a:p>
                      <a:r>
                        <a:rPr lang="en-US" sz="1200" b="1"/>
                        <a:t>0.92</a:t>
                      </a:r>
                      <a:endParaRPr lang="en-NL" sz="1200" b="1"/>
                    </a:p>
                  </a:txBody>
                  <a:tcPr>
                    <a:solidFill>
                      <a:schemeClr val="accent2">
                        <a:lumMod val="60000"/>
                        <a:lumOff val="40000"/>
                      </a:schemeClr>
                    </a:solidFill>
                  </a:tcPr>
                </a:tc>
                <a:extLst>
                  <a:ext uri="{0D108BD9-81ED-4DB2-BD59-A6C34878D82A}">
                    <a16:rowId xmlns:a16="http://schemas.microsoft.com/office/drawing/2014/main" val="100252493"/>
                  </a:ext>
                </a:extLst>
              </a:tr>
              <a:tr h="266640">
                <a:tc vMerge="1">
                  <a:txBody>
                    <a:bodyPr/>
                    <a:lstStyle/>
                    <a:p>
                      <a:endParaRPr lang="en-NL"/>
                    </a:p>
                  </a:txBody>
                  <a:tcPr/>
                </a:tc>
                <a:tc vMerge="1">
                  <a:txBody>
                    <a:bodyPr/>
                    <a:lstStyle/>
                    <a:p>
                      <a:endParaRPr lang="en-NL"/>
                    </a:p>
                  </a:txBody>
                  <a:tcPr/>
                </a:tc>
                <a:tc>
                  <a:txBody>
                    <a:bodyPr/>
                    <a:lstStyle/>
                    <a:p>
                      <a:r>
                        <a:rPr lang="en-US" sz="1200"/>
                        <a:t>Touch</a:t>
                      </a:r>
                      <a:endParaRPr lang="en-NL" sz="1200"/>
                    </a:p>
                  </a:txBody>
                  <a:tcPr>
                    <a:solidFill>
                      <a:schemeClr val="accent2">
                        <a:lumMod val="60000"/>
                        <a:lumOff val="40000"/>
                      </a:schemeClr>
                    </a:solidFill>
                  </a:tcPr>
                </a:tc>
                <a:tc>
                  <a:txBody>
                    <a:bodyPr/>
                    <a:lstStyle/>
                    <a:p>
                      <a:r>
                        <a:rPr lang="en-US" sz="1200" b="1"/>
                        <a:t>0.79</a:t>
                      </a:r>
                      <a:endParaRPr lang="en-NL" sz="1200" b="1"/>
                    </a:p>
                  </a:txBody>
                  <a:tcPr>
                    <a:solidFill>
                      <a:schemeClr val="accent2">
                        <a:lumMod val="60000"/>
                        <a:lumOff val="40000"/>
                      </a:schemeClr>
                    </a:solidFill>
                  </a:tcPr>
                </a:tc>
                <a:tc>
                  <a:txBody>
                    <a:bodyPr/>
                    <a:lstStyle/>
                    <a:p>
                      <a:r>
                        <a:rPr lang="en-US" sz="1200" b="1"/>
                        <a:t>0.90</a:t>
                      </a:r>
                      <a:endParaRPr lang="en-NL" sz="1200" b="1"/>
                    </a:p>
                  </a:txBody>
                  <a:tcPr>
                    <a:solidFill>
                      <a:schemeClr val="accent2">
                        <a:lumMod val="60000"/>
                        <a:lumOff val="40000"/>
                      </a:schemeClr>
                    </a:solidFill>
                  </a:tcPr>
                </a:tc>
                <a:tc>
                  <a:txBody>
                    <a:bodyPr/>
                    <a:lstStyle/>
                    <a:p>
                      <a:r>
                        <a:rPr lang="en-US" sz="1200" b="1"/>
                        <a:t>0.84</a:t>
                      </a:r>
                      <a:endParaRPr lang="en-NL" sz="1200" b="1"/>
                    </a:p>
                  </a:txBody>
                  <a:tcPr>
                    <a:solidFill>
                      <a:schemeClr val="accent2">
                        <a:lumMod val="60000"/>
                        <a:lumOff val="40000"/>
                      </a:schemeClr>
                    </a:solidFill>
                  </a:tcPr>
                </a:tc>
                <a:extLst>
                  <a:ext uri="{0D108BD9-81ED-4DB2-BD59-A6C34878D82A}">
                    <a16:rowId xmlns:a16="http://schemas.microsoft.com/office/drawing/2014/main" val="3632684295"/>
                  </a:ext>
                </a:extLst>
              </a:tr>
            </a:tbl>
          </a:graphicData>
        </a:graphic>
      </p:graphicFrame>
      <p:sp>
        <p:nvSpPr>
          <p:cNvPr id="20" name="Arrow: Right 19">
            <a:hlinkClick r:id="rId3" action="ppaction://hlinksldjump"/>
            <a:extLst>
              <a:ext uri="{FF2B5EF4-FFF2-40B4-BE49-F238E27FC236}">
                <a16:creationId xmlns:a16="http://schemas.microsoft.com/office/drawing/2014/main" id="{9879C341-D576-F004-F7E0-5870A729F300}"/>
              </a:ext>
            </a:extLst>
          </p:cNvPr>
          <p:cNvSpPr/>
          <p:nvPr/>
        </p:nvSpPr>
        <p:spPr>
          <a:xfrm rot="10800000">
            <a:off x="234521" y="4348802"/>
            <a:ext cx="528473" cy="4317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3937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BFB5-AF31-BB04-AF90-FA9B102A405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22E1A44-8D7B-A491-AF8B-15A7A433E7DC}"/>
              </a:ext>
            </a:extLst>
          </p:cNvPr>
          <p:cNvSpPr/>
          <p:nvPr/>
        </p:nvSpPr>
        <p:spPr>
          <a:xfrm>
            <a:off x="4388405" y="1247524"/>
            <a:ext cx="4631844" cy="20747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5538D0C-6AD6-7AFF-AC9B-707B6EB078D0}"/>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C2BD9084-DD9B-9D33-C91E-F74D042E023A}"/>
              </a:ext>
            </a:extLst>
          </p:cNvPr>
          <p:cNvSpPr>
            <a:spLocks noGrp="1"/>
          </p:cNvSpPr>
          <p:nvPr>
            <p:ph type="sldNum" sz="quarter" idx="12"/>
          </p:nvPr>
        </p:nvSpPr>
        <p:spPr/>
        <p:txBody>
          <a:bodyPr/>
          <a:lstStyle/>
          <a:p>
            <a:r>
              <a:rPr lang="en-GB"/>
              <a:t>20</a:t>
            </a:r>
          </a:p>
        </p:txBody>
      </p:sp>
      <p:sp>
        <p:nvSpPr>
          <p:cNvPr id="6" name="Rectangle 5">
            <a:extLst>
              <a:ext uri="{FF2B5EF4-FFF2-40B4-BE49-F238E27FC236}">
                <a16:creationId xmlns:a16="http://schemas.microsoft.com/office/drawing/2014/main" id="{7847AA7E-0AF7-49D2-D955-B8B8E1724B1E}"/>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6D897F6B-AC3D-2D64-9C14-A7B7E6B7D236}"/>
              </a:ext>
            </a:extLst>
          </p:cNvPr>
          <p:cNvSpPr>
            <a:spLocks noGrp="1"/>
          </p:cNvSpPr>
          <p:nvPr>
            <p:ph type="title"/>
          </p:nvPr>
        </p:nvSpPr>
        <p:spPr>
          <a:xfrm>
            <a:off x="0" y="289393"/>
            <a:ext cx="9144000" cy="431768"/>
          </a:xfrm>
        </p:spPr>
        <p:txBody>
          <a:bodyPr/>
          <a:lstStyle/>
          <a:p>
            <a:pPr algn="ctr"/>
            <a:r>
              <a:rPr lang="en-GB">
                <a:solidFill>
                  <a:schemeClr val="bg1"/>
                </a:solidFill>
              </a:rPr>
              <a:t>UI for Communicating Last Touch</a:t>
            </a:r>
          </a:p>
        </p:txBody>
      </p:sp>
      <p:pic>
        <p:nvPicPr>
          <p:cNvPr id="3" name="Picture 2">
            <a:extLst>
              <a:ext uri="{FF2B5EF4-FFF2-40B4-BE49-F238E27FC236}">
                <a16:creationId xmlns:a16="http://schemas.microsoft.com/office/drawing/2014/main" id="{BA7A0AE8-494D-B4CA-74F2-4F2E34E96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27" y="949617"/>
            <a:ext cx="3793786" cy="2564388"/>
          </a:xfrm>
          <a:prstGeom prst="rect">
            <a:avLst/>
          </a:prstGeom>
        </p:spPr>
      </p:pic>
      <p:pic>
        <p:nvPicPr>
          <p:cNvPr id="1026" name="Picture 2" descr="Click With Hand Cursor Icon Sticker On Gray Background Stock Illustration -  Download Image Now - iStock">
            <a:extLst>
              <a:ext uri="{FF2B5EF4-FFF2-40B4-BE49-F238E27FC236}">
                <a16:creationId xmlns:a16="http://schemas.microsoft.com/office/drawing/2014/main" id="{11C27046-972B-8525-5F57-6080D1AE6231}"/>
              </a:ext>
            </a:extLst>
          </p:cNvPr>
          <p:cNvPicPr>
            <a:picLocks noChangeAspect="1" noChangeArrowheads="1"/>
          </p:cNvPicPr>
          <p:nvPr/>
        </p:nvPicPr>
        <p:blipFill>
          <a:blip r:embed="rId4" cstate="print">
            <a:clrChange>
              <a:clrFrom>
                <a:srgbClr val="DADEDF"/>
              </a:clrFrom>
              <a:clrTo>
                <a:srgbClr val="DADEDF">
                  <a:alpha val="0"/>
                </a:srgbClr>
              </a:clrTo>
            </a:clrChange>
            <a:biLevel thresh="50000"/>
            <a:extLst>
              <a:ext uri="{28A0092B-C50C-407E-A947-70E740481C1C}">
                <a14:useLocalDpi xmlns:a14="http://schemas.microsoft.com/office/drawing/2010/main" val="0"/>
              </a:ext>
            </a:extLst>
          </a:blip>
          <a:srcRect/>
          <a:stretch>
            <a:fillRect/>
          </a:stretch>
        </p:blipFill>
        <p:spPr bwMode="auto">
          <a:xfrm>
            <a:off x="1157313" y="2457136"/>
            <a:ext cx="618175" cy="618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2F5335-3928-76E8-18F1-61CF8DB8173B}"/>
              </a:ext>
            </a:extLst>
          </p:cNvPr>
          <p:cNvSpPr txBox="1"/>
          <p:nvPr/>
        </p:nvSpPr>
        <p:spPr>
          <a:xfrm>
            <a:off x="557214" y="3686052"/>
            <a:ext cx="5486400" cy="507831"/>
          </a:xfrm>
          <a:prstGeom prst="rect">
            <a:avLst/>
          </a:prstGeom>
          <a:noFill/>
        </p:spPr>
        <p:txBody>
          <a:bodyPr wrap="square">
            <a:spAutoFit/>
          </a:bodyPr>
          <a:lstStyle/>
          <a:p>
            <a:r>
              <a:rPr lang="en-US"/>
              <a:t>“Show proof of decision” will show the proof and closes the window</a:t>
            </a:r>
          </a:p>
          <a:p>
            <a:r>
              <a:rPr lang="en-US"/>
              <a:t>“Close” will close the window</a:t>
            </a:r>
            <a:endParaRPr lang="en-GB"/>
          </a:p>
        </p:txBody>
      </p:sp>
      <p:pic>
        <p:nvPicPr>
          <p:cNvPr id="10" name="Picture 9">
            <a:extLst>
              <a:ext uri="{FF2B5EF4-FFF2-40B4-BE49-F238E27FC236}">
                <a16:creationId xmlns:a16="http://schemas.microsoft.com/office/drawing/2014/main" id="{EA31057A-9A57-4EB3-3CB9-5D0259CC46D2}"/>
              </a:ext>
            </a:extLst>
          </p:cNvPr>
          <p:cNvPicPr>
            <a:picLocks noChangeAspect="1"/>
          </p:cNvPicPr>
          <p:nvPr/>
        </p:nvPicPr>
        <p:blipFill>
          <a:blip r:embed="rId5"/>
          <a:stretch>
            <a:fillRect/>
          </a:stretch>
        </p:blipFill>
        <p:spPr>
          <a:xfrm>
            <a:off x="4418463" y="1285377"/>
            <a:ext cx="4572000" cy="2009775"/>
          </a:xfrm>
          <a:prstGeom prst="rect">
            <a:avLst/>
          </a:prstGeom>
        </p:spPr>
      </p:pic>
    </p:spTree>
    <p:extLst>
      <p:ext uri="{BB962C8B-B14F-4D97-AF65-F5344CB8AC3E}">
        <p14:creationId xmlns:p14="http://schemas.microsoft.com/office/powerpoint/2010/main" val="323936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Integration and Validation</a:t>
            </a:r>
          </a:p>
        </p:txBody>
      </p:sp>
    </p:spTree>
    <p:extLst>
      <p:ext uri="{BB962C8B-B14F-4D97-AF65-F5344CB8AC3E}">
        <p14:creationId xmlns:p14="http://schemas.microsoft.com/office/powerpoint/2010/main" val="11380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B37474-CBB6-1AC0-F5C0-2F83DD1E09DF}"/>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B434D7FC-83A1-B3FC-C592-13543B840050}"/>
              </a:ext>
            </a:extLst>
          </p:cNvPr>
          <p:cNvSpPr>
            <a:spLocks noGrp="1"/>
          </p:cNvSpPr>
          <p:nvPr>
            <p:ph type="sldNum" sz="quarter" idx="12"/>
          </p:nvPr>
        </p:nvSpPr>
        <p:spPr/>
        <p:txBody>
          <a:bodyPr/>
          <a:lstStyle/>
          <a:p>
            <a:r>
              <a:rPr lang="en-GB"/>
              <a:t>22</a:t>
            </a:r>
          </a:p>
        </p:txBody>
      </p:sp>
      <p:sp>
        <p:nvSpPr>
          <p:cNvPr id="6" name="Rectangle 5">
            <a:extLst>
              <a:ext uri="{FF2B5EF4-FFF2-40B4-BE49-F238E27FC236}">
                <a16:creationId xmlns:a16="http://schemas.microsoft.com/office/drawing/2014/main" id="{E0BF706E-ACB3-94A7-205D-85D5B32E2546}"/>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929F8BA8-335C-C9DE-A014-671A6AF7673E}"/>
              </a:ext>
            </a:extLst>
          </p:cNvPr>
          <p:cNvSpPr>
            <a:spLocks noGrp="1"/>
          </p:cNvSpPr>
          <p:nvPr>
            <p:ph type="title"/>
          </p:nvPr>
        </p:nvSpPr>
        <p:spPr>
          <a:xfrm>
            <a:off x="0" y="289393"/>
            <a:ext cx="9144000" cy="431768"/>
          </a:xfrm>
        </p:spPr>
        <p:txBody>
          <a:bodyPr/>
          <a:lstStyle/>
          <a:p>
            <a:pPr algn="ctr"/>
            <a:r>
              <a:rPr lang="en-GB">
                <a:solidFill>
                  <a:schemeClr val="bg1"/>
                </a:solidFill>
              </a:rPr>
              <a:t>Integration</a:t>
            </a:r>
          </a:p>
        </p:txBody>
      </p:sp>
      <p:graphicFrame>
        <p:nvGraphicFramePr>
          <p:cNvPr id="49" name="Diagram 48">
            <a:extLst>
              <a:ext uri="{FF2B5EF4-FFF2-40B4-BE49-F238E27FC236}">
                <a16:creationId xmlns:a16="http://schemas.microsoft.com/office/drawing/2014/main" id="{F6125358-9F5B-3654-FEA6-4F425A2B3493}"/>
              </a:ext>
            </a:extLst>
          </p:cNvPr>
          <p:cNvGraphicFramePr/>
          <p:nvPr>
            <p:extLst>
              <p:ext uri="{D42A27DB-BD31-4B8C-83A1-F6EECF244321}">
                <p14:modId xmlns:p14="http://schemas.microsoft.com/office/powerpoint/2010/main" val="1425473764"/>
              </p:ext>
            </p:extLst>
          </p:nvPr>
        </p:nvGraphicFramePr>
        <p:xfrm>
          <a:off x="1970937" y="954436"/>
          <a:ext cx="5562600" cy="3546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Rectangle 25">
            <a:extLst>
              <a:ext uri="{FF2B5EF4-FFF2-40B4-BE49-F238E27FC236}">
                <a16:creationId xmlns:a16="http://schemas.microsoft.com/office/drawing/2014/main" id="{26F8FCB3-0819-9112-6B90-A269549475DC}"/>
              </a:ext>
            </a:extLst>
          </p:cNvPr>
          <p:cNvSpPr/>
          <p:nvPr/>
        </p:nvSpPr>
        <p:spPr>
          <a:xfrm>
            <a:off x="4150178" y="2676071"/>
            <a:ext cx="3092823" cy="14875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3CC10E1-0C4F-E7BA-6694-448074A86A04}"/>
              </a:ext>
            </a:extLst>
          </p:cNvPr>
          <p:cNvSpPr/>
          <p:nvPr/>
        </p:nvSpPr>
        <p:spPr>
          <a:xfrm>
            <a:off x="3016250" y="1757589"/>
            <a:ext cx="4420720" cy="26221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65F8E8C7-0690-3BFE-3DB0-167ED487A2C1}"/>
              </a:ext>
            </a:extLst>
          </p:cNvPr>
          <p:cNvCxnSpPr/>
          <p:nvPr/>
        </p:nvCxnSpPr>
        <p:spPr>
          <a:xfrm flipV="1">
            <a:off x="1611086" y="2176234"/>
            <a:ext cx="315685"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91ED680-546E-33C0-BDF7-80A0F8F7DC53}"/>
              </a:ext>
            </a:extLst>
          </p:cNvPr>
          <p:cNvSpPr txBox="1"/>
          <p:nvPr/>
        </p:nvSpPr>
        <p:spPr>
          <a:xfrm>
            <a:off x="204106" y="2034267"/>
            <a:ext cx="1496785"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Game play/pause</a:t>
            </a:r>
            <a:endParaRPr lang="en-US"/>
          </a:p>
        </p:txBody>
      </p:sp>
      <p:cxnSp>
        <p:nvCxnSpPr>
          <p:cNvPr id="41" name="Straight Arrow Connector 40">
            <a:extLst>
              <a:ext uri="{FF2B5EF4-FFF2-40B4-BE49-F238E27FC236}">
                <a16:creationId xmlns:a16="http://schemas.microsoft.com/office/drawing/2014/main" id="{DEBEA35F-E156-F8C0-262A-943D5C12F802}"/>
              </a:ext>
            </a:extLst>
          </p:cNvPr>
          <p:cNvCxnSpPr>
            <a:cxnSpLocks/>
          </p:cNvCxnSpPr>
          <p:nvPr/>
        </p:nvCxnSpPr>
        <p:spPr>
          <a:xfrm flipV="1">
            <a:off x="1611085" y="3673019"/>
            <a:ext cx="315685"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DC3CB8E-1498-F6A2-FB63-BC6FF5F2892E}"/>
              </a:ext>
            </a:extLst>
          </p:cNvPr>
          <p:cNvSpPr txBox="1"/>
          <p:nvPr/>
        </p:nvSpPr>
        <p:spPr>
          <a:xfrm>
            <a:off x="113391" y="3531052"/>
            <a:ext cx="1496785"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cs typeface="Calibri"/>
              </a:rPr>
              <a:t>Livestream</a:t>
            </a:r>
          </a:p>
        </p:txBody>
      </p:sp>
      <p:sp>
        <p:nvSpPr>
          <p:cNvPr id="42" name="TextBox 41">
            <a:extLst>
              <a:ext uri="{FF2B5EF4-FFF2-40B4-BE49-F238E27FC236}">
                <a16:creationId xmlns:a16="http://schemas.microsoft.com/office/drawing/2014/main" id="{38E3DE55-FD30-5AB3-F892-2EFE5BD8AF03}"/>
              </a:ext>
            </a:extLst>
          </p:cNvPr>
          <p:cNvSpPr txBox="1"/>
          <p:nvPr/>
        </p:nvSpPr>
        <p:spPr>
          <a:xfrm>
            <a:off x="7506606" y="1939018"/>
            <a:ext cx="1632857"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cs typeface="Calibri"/>
            </a:endParaRPr>
          </a:p>
        </p:txBody>
      </p:sp>
      <p:sp>
        <p:nvSpPr>
          <p:cNvPr id="65" name="TextBox 64">
            <a:extLst>
              <a:ext uri="{FF2B5EF4-FFF2-40B4-BE49-F238E27FC236}">
                <a16:creationId xmlns:a16="http://schemas.microsoft.com/office/drawing/2014/main" id="{9F933E5F-4EE3-A28F-E919-072B61EEBFF0}"/>
              </a:ext>
            </a:extLst>
          </p:cNvPr>
          <p:cNvSpPr txBox="1"/>
          <p:nvPr/>
        </p:nvSpPr>
        <p:spPr>
          <a:xfrm>
            <a:off x="7642678" y="1757589"/>
            <a:ext cx="1451428"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Works real-time</a:t>
            </a:r>
          </a:p>
          <a:p>
            <a:pPr marL="285750" indent="-285750">
              <a:buFont typeface="Arial"/>
              <a:buChar char="•"/>
            </a:pPr>
            <a:r>
              <a:rPr lang="en-US">
                <a:cs typeface="Calibri"/>
              </a:rPr>
              <a:t>Has a complete decision flow</a:t>
            </a:r>
          </a:p>
          <a:p>
            <a:pPr marL="285750" indent="-285750">
              <a:buFont typeface="Arial"/>
              <a:buChar char="•"/>
            </a:pPr>
            <a:r>
              <a:rPr lang="en-US">
                <a:cs typeface="Calibri"/>
              </a:rPr>
              <a:t>Can be readily used</a:t>
            </a:r>
          </a:p>
          <a:p>
            <a:pPr marL="285750" indent="-285750">
              <a:buFont typeface="Arial"/>
              <a:buChar char="•"/>
            </a:pPr>
            <a:r>
              <a:rPr lang="en-US">
                <a:cs typeface="Calibri"/>
              </a:rPr>
              <a:t>Continuous decision making</a:t>
            </a:r>
          </a:p>
        </p:txBody>
      </p:sp>
    </p:spTree>
    <p:extLst>
      <p:ext uri="{BB962C8B-B14F-4D97-AF65-F5344CB8AC3E}">
        <p14:creationId xmlns:p14="http://schemas.microsoft.com/office/powerpoint/2010/main" val="407308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40" grpId="0"/>
      <p:bldP spid="54" grpId="0"/>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B37474-CBB6-1AC0-F5C0-2F83DD1E09DF}"/>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Stakeholders Meeting MSD project - </a:t>
            </a:r>
            <a:r>
              <a:rPr kumimoji="0" lang="en-US" sz="1100" b="0" i="0" u="none" strike="noStrike" kern="1200" cap="none" spc="0" normalizeH="0" baseline="0" noProof="0" err="1">
                <a:ln>
                  <a:noFill/>
                </a:ln>
                <a:solidFill>
                  <a:prstClr val="black"/>
                </a:solidFill>
                <a:effectLst/>
                <a:uLnTx/>
                <a:uFillTx/>
                <a:latin typeface="Calibri"/>
                <a:ea typeface="+mn-ea"/>
                <a:cs typeface="+mn-cs"/>
              </a:rPr>
              <a:t>AutoRef</a:t>
            </a:r>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B434D7FC-83A1-B3FC-C592-13543B840050}"/>
              </a:ext>
            </a:extLst>
          </p:cNvPr>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Calibri"/>
                <a:ea typeface="+mn-ea"/>
                <a:cs typeface="+mn-cs"/>
              </a:rPr>
              <a:t>23</a:t>
            </a:r>
          </a:p>
        </p:txBody>
      </p:sp>
      <p:sp>
        <p:nvSpPr>
          <p:cNvPr id="6" name="Rectangle 5">
            <a:extLst>
              <a:ext uri="{FF2B5EF4-FFF2-40B4-BE49-F238E27FC236}">
                <a16:creationId xmlns:a16="http://schemas.microsoft.com/office/drawing/2014/main" id="{E0BF706E-ACB3-94A7-205D-85D5B32E2546}"/>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Titel 1">
            <a:extLst>
              <a:ext uri="{FF2B5EF4-FFF2-40B4-BE49-F238E27FC236}">
                <a16:creationId xmlns:a16="http://schemas.microsoft.com/office/drawing/2014/main" id="{929F8BA8-335C-C9DE-A014-671A6AF7673E}"/>
              </a:ext>
            </a:extLst>
          </p:cNvPr>
          <p:cNvSpPr>
            <a:spLocks noGrp="1"/>
          </p:cNvSpPr>
          <p:nvPr>
            <p:ph type="title"/>
          </p:nvPr>
        </p:nvSpPr>
        <p:spPr>
          <a:xfrm>
            <a:off x="0" y="289393"/>
            <a:ext cx="9144000" cy="431768"/>
          </a:xfrm>
        </p:spPr>
        <p:txBody>
          <a:bodyPr/>
          <a:lstStyle/>
          <a:p>
            <a:pPr algn="ctr"/>
            <a:r>
              <a:rPr lang="en-GB">
                <a:solidFill>
                  <a:schemeClr val="bg1"/>
                </a:solidFill>
              </a:rPr>
              <a:t>Validation</a:t>
            </a:r>
          </a:p>
        </p:txBody>
      </p:sp>
      <p:pic>
        <p:nvPicPr>
          <p:cNvPr id="15" name="Picture 14" descr="A diagram of a balance scale and a checklist&#10;&#10;Description automatically generated">
            <a:extLst>
              <a:ext uri="{FF2B5EF4-FFF2-40B4-BE49-F238E27FC236}">
                <a16:creationId xmlns:a16="http://schemas.microsoft.com/office/drawing/2014/main" id="{76FFE3FB-37AE-4C85-B351-87CB562EE5D0}"/>
              </a:ext>
            </a:extLst>
          </p:cNvPr>
          <p:cNvPicPr>
            <a:picLocks noChangeAspect="1"/>
          </p:cNvPicPr>
          <p:nvPr/>
        </p:nvPicPr>
        <p:blipFill>
          <a:blip r:embed="rId3"/>
          <a:stretch>
            <a:fillRect/>
          </a:stretch>
        </p:blipFill>
        <p:spPr>
          <a:xfrm>
            <a:off x="-653143" y="1506300"/>
            <a:ext cx="6105071" cy="2266972"/>
          </a:xfrm>
          <a:prstGeom prst="rect">
            <a:avLst/>
          </a:prstGeom>
        </p:spPr>
      </p:pic>
      <p:sp>
        <p:nvSpPr>
          <p:cNvPr id="16" name="TextBox 15">
            <a:extLst>
              <a:ext uri="{FF2B5EF4-FFF2-40B4-BE49-F238E27FC236}">
                <a16:creationId xmlns:a16="http://schemas.microsoft.com/office/drawing/2014/main" id="{7040D096-DCD2-6731-74C4-0123F0241767}"/>
              </a:ext>
            </a:extLst>
          </p:cNvPr>
          <p:cNvSpPr txBox="1"/>
          <p:nvPr/>
        </p:nvSpPr>
        <p:spPr>
          <a:xfrm>
            <a:off x="4739282" y="931657"/>
            <a:ext cx="4127499" cy="4293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dirty="0">
                <a:ea typeface="Calibri"/>
                <a:cs typeface="Calibri"/>
              </a:rPr>
              <a:t>Samples collected:</a:t>
            </a:r>
            <a:r>
              <a:rPr lang="en-US" sz="1300" dirty="0">
                <a:ea typeface="Calibri"/>
                <a:cs typeface="Calibri"/>
              </a:rPr>
              <a:t> 46 </a:t>
            </a:r>
            <a:r>
              <a:rPr lang="en-US" sz="1300" dirty="0">
                <a:solidFill>
                  <a:srgbClr val="C81919"/>
                </a:solidFill>
                <a:ea typeface="Calibri"/>
                <a:cs typeface="Calibri"/>
              </a:rPr>
              <a:t>(3 edge cases)</a:t>
            </a:r>
          </a:p>
          <a:p>
            <a:endParaRPr lang="en-US" sz="1300" dirty="0">
              <a:ea typeface="Calibri"/>
              <a:cs typeface="Calibri"/>
            </a:endParaRPr>
          </a:p>
          <a:p>
            <a:endParaRPr lang="en-US" sz="1300" b="1" dirty="0">
              <a:ea typeface="Calibri"/>
              <a:cs typeface="Calibri"/>
            </a:endParaRPr>
          </a:p>
          <a:p>
            <a:r>
              <a:rPr lang="en-US" sz="1300" b="1" dirty="0">
                <a:ea typeface="Calibri"/>
                <a:cs typeface="Calibri"/>
              </a:rPr>
              <a:t>Overall: </a:t>
            </a:r>
            <a:r>
              <a:rPr lang="en-US" sz="1300" dirty="0">
                <a:ea typeface="Calibri"/>
                <a:cs typeface="Calibri"/>
              </a:rPr>
              <a:t>80.4% accuracy with 73% confidence interval.</a:t>
            </a:r>
          </a:p>
          <a:p>
            <a:endParaRPr lang="en-US" sz="1300" dirty="0">
              <a:ea typeface="Calibri"/>
              <a:cs typeface="Calibri"/>
            </a:endParaRPr>
          </a:p>
          <a:p>
            <a:endParaRPr lang="en-US" sz="1300" dirty="0">
              <a:ea typeface="Calibri"/>
              <a:cs typeface="Calibri"/>
            </a:endParaRPr>
          </a:p>
          <a:p>
            <a:endParaRPr lang="en-US" sz="1300" dirty="0">
              <a:ea typeface="Calibri"/>
              <a:cs typeface="Calibri"/>
            </a:endParaRPr>
          </a:p>
          <a:p>
            <a:endParaRPr lang="en-US" sz="1300" dirty="0">
              <a:ea typeface="Calibri"/>
              <a:cs typeface="Calibri"/>
            </a:endParaRPr>
          </a:p>
          <a:p>
            <a:endParaRPr lang="en-US" sz="1300" dirty="0">
              <a:ea typeface="Calibri"/>
              <a:cs typeface="Calibri"/>
            </a:endParaRPr>
          </a:p>
          <a:p>
            <a:endParaRPr lang="en-US" sz="1300" dirty="0">
              <a:ea typeface="Calibri"/>
              <a:cs typeface="Calibri"/>
            </a:endParaRPr>
          </a:p>
          <a:p>
            <a:endParaRPr lang="en-US" sz="1300" b="1" dirty="0">
              <a:ea typeface="Calibri"/>
              <a:cs typeface="Calibri"/>
            </a:endParaRPr>
          </a:p>
          <a:p>
            <a:endParaRPr lang="en-US" sz="1300" b="1" dirty="0">
              <a:ea typeface="Calibri"/>
              <a:cs typeface="Calibri"/>
            </a:endParaRPr>
          </a:p>
          <a:p>
            <a:endParaRPr lang="en-US" sz="1300" b="1" dirty="0">
              <a:ea typeface="Calibri"/>
              <a:cs typeface="Calibri"/>
            </a:endParaRPr>
          </a:p>
          <a:p>
            <a:r>
              <a:rPr lang="en-US" sz="1300" b="1" dirty="0">
                <a:ea typeface="Calibri"/>
                <a:cs typeface="Calibri"/>
              </a:rPr>
              <a:t>F1 Score: </a:t>
            </a:r>
            <a:r>
              <a:rPr lang="en-US" sz="1300" dirty="0">
                <a:ea typeface="Calibri"/>
                <a:cs typeface="Calibri"/>
              </a:rPr>
              <a:t>0.89</a:t>
            </a:r>
          </a:p>
          <a:p>
            <a:endParaRPr lang="en-US" sz="1300" dirty="0">
              <a:ea typeface="Calibri"/>
              <a:cs typeface="Calibri"/>
            </a:endParaRPr>
          </a:p>
          <a:p>
            <a:r>
              <a:rPr lang="en-US" sz="1300" b="1" dirty="0">
                <a:ea typeface="Calibri"/>
                <a:cs typeface="Calibri"/>
              </a:rPr>
              <a:t>Human referee: </a:t>
            </a:r>
            <a:r>
              <a:rPr lang="en-US" sz="1300" dirty="0">
                <a:ea typeface="Calibri"/>
                <a:cs typeface="Calibri"/>
              </a:rPr>
              <a:t>97.8% overall accuracy</a:t>
            </a:r>
          </a:p>
          <a:p>
            <a:endParaRPr lang="en-US" sz="1300" dirty="0">
              <a:ea typeface="Calibri"/>
              <a:cs typeface="Calibri"/>
            </a:endParaRPr>
          </a:p>
          <a:p>
            <a:r>
              <a:rPr lang="en-US" sz="1300" b="1" dirty="0">
                <a:ea typeface="Calibri"/>
                <a:cs typeface="Calibri"/>
              </a:rPr>
              <a:t>*1 case out of 46, system detected a ball out of play which wasn't detected by the human referee</a:t>
            </a:r>
          </a:p>
          <a:p>
            <a:endParaRPr lang="en-US" sz="1300" dirty="0">
              <a:ea typeface="Calibri"/>
              <a:cs typeface="Calibri"/>
            </a:endParaRPr>
          </a:p>
          <a:p>
            <a:endParaRPr lang="en-US" sz="1300" dirty="0">
              <a:ea typeface="Calibri"/>
              <a:cs typeface="Calibri"/>
            </a:endParaRPr>
          </a:p>
        </p:txBody>
      </p:sp>
      <p:graphicFrame>
        <p:nvGraphicFramePr>
          <p:cNvPr id="20" name="Table 19">
            <a:extLst>
              <a:ext uri="{FF2B5EF4-FFF2-40B4-BE49-F238E27FC236}">
                <a16:creationId xmlns:a16="http://schemas.microsoft.com/office/drawing/2014/main" id="{87F7850E-7ADA-9C56-4A8B-233426F8F405}"/>
              </a:ext>
            </a:extLst>
          </p:cNvPr>
          <p:cNvGraphicFramePr>
            <a:graphicFrameLocks noGrp="1"/>
          </p:cNvGraphicFramePr>
          <p:nvPr>
            <p:extLst>
              <p:ext uri="{D42A27DB-BD31-4B8C-83A1-F6EECF244321}">
                <p14:modId xmlns:p14="http://schemas.microsoft.com/office/powerpoint/2010/main" val="2294930264"/>
              </p:ext>
            </p:extLst>
          </p:nvPr>
        </p:nvGraphicFramePr>
        <p:xfrm>
          <a:off x="5252356" y="1868713"/>
          <a:ext cx="2882503" cy="1541780"/>
        </p:xfrm>
        <a:graphic>
          <a:graphicData uri="http://schemas.openxmlformats.org/drawingml/2006/table">
            <a:tbl>
              <a:tblPr firstRow="1" bandRow="1">
                <a:tableStyleId>{5C22544A-7EE6-4342-B048-85BDC9FD1C3A}</a:tableStyleId>
              </a:tblPr>
              <a:tblGrid>
                <a:gridCol w="929821">
                  <a:extLst>
                    <a:ext uri="{9D8B030D-6E8A-4147-A177-3AD203B41FA5}">
                      <a16:colId xmlns:a16="http://schemas.microsoft.com/office/drawing/2014/main" val="3529591016"/>
                    </a:ext>
                  </a:extLst>
                </a:gridCol>
                <a:gridCol w="691694">
                  <a:extLst>
                    <a:ext uri="{9D8B030D-6E8A-4147-A177-3AD203B41FA5}">
                      <a16:colId xmlns:a16="http://schemas.microsoft.com/office/drawing/2014/main" val="3563867747"/>
                    </a:ext>
                  </a:extLst>
                </a:gridCol>
                <a:gridCol w="546616">
                  <a:extLst>
                    <a:ext uri="{9D8B030D-6E8A-4147-A177-3AD203B41FA5}">
                      <a16:colId xmlns:a16="http://schemas.microsoft.com/office/drawing/2014/main" val="2686684569"/>
                    </a:ext>
                  </a:extLst>
                </a:gridCol>
                <a:gridCol w="714372">
                  <a:extLst>
                    <a:ext uri="{9D8B030D-6E8A-4147-A177-3AD203B41FA5}">
                      <a16:colId xmlns:a16="http://schemas.microsoft.com/office/drawing/2014/main" val="62579542"/>
                    </a:ext>
                  </a:extLst>
                </a:gridCol>
              </a:tblGrid>
              <a:tr h="370840">
                <a:tc>
                  <a:txBody>
                    <a:bodyPr/>
                    <a:lstStyle/>
                    <a:p>
                      <a:pPr algn="ctr"/>
                      <a:endParaRPr lang="en-US"/>
                    </a:p>
                  </a:txBody>
                  <a:tcPr anchor="ctr">
                    <a:noFill/>
                  </a:tcPr>
                </a:tc>
                <a:tc>
                  <a:txBody>
                    <a:bodyPr/>
                    <a:lstStyle/>
                    <a:p>
                      <a:pPr algn="ctr"/>
                      <a:endParaRPr lang="en-US"/>
                    </a:p>
                  </a:txBody>
                  <a:tcPr anchor="ctr">
                    <a:noFill/>
                  </a:tcPr>
                </a:tc>
                <a:tc gridSpan="2">
                  <a:txBody>
                    <a:bodyPr/>
                    <a:lstStyle/>
                    <a:p>
                      <a:pPr algn="ctr"/>
                      <a:r>
                        <a:rPr lang="en-US"/>
                        <a:t>Actual</a:t>
                      </a:r>
                    </a:p>
                  </a:txBody>
                  <a:tcPr anchor="ctr"/>
                </a:tc>
                <a:tc hMerge="1">
                  <a:txBody>
                    <a:bodyPr/>
                    <a:lstStyle/>
                    <a:p>
                      <a:endParaRPr lang="en-US"/>
                    </a:p>
                  </a:txBody>
                  <a:tcPr/>
                </a:tc>
                <a:extLst>
                  <a:ext uri="{0D108BD9-81ED-4DB2-BD59-A6C34878D82A}">
                    <a16:rowId xmlns:a16="http://schemas.microsoft.com/office/drawing/2014/main" val="928659351"/>
                  </a:ext>
                </a:extLst>
              </a:tr>
              <a:tr h="294821">
                <a:tc>
                  <a:txBody>
                    <a:bodyPr/>
                    <a:lstStyle/>
                    <a:p>
                      <a:pPr algn="ctr"/>
                      <a:endParaRPr lang="en-US"/>
                    </a:p>
                  </a:txBody>
                  <a:tcPr anchor="ctr">
                    <a:noFill/>
                  </a:tcPr>
                </a:tc>
                <a:tc>
                  <a:txBody>
                    <a:bodyPr/>
                    <a:lstStyle/>
                    <a:p>
                      <a:pPr algn="ctr"/>
                      <a:endParaRPr lang="en-US"/>
                    </a:p>
                  </a:txBody>
                  <a:tcPr anchor="ctr">
                    <a:noFill/>
                  </a:tcPr>
                </a:tc>
                <a:tc>
                  <a:txBody>
                    <a:bodyPr/>
                    <a:lstStyle/>
                    <a:p>
                      <a:pPr algn="ctr"/>
                      <a:r>
                        <a:rPr lang="en-US"/>
                        <a:t>Blue</a:t>
                      </a:r>
                    </a:p>
                  </a:txBody>
                  <a:tcPr anchor="ctr">
                    <a:solidFill>
                      <a:srgbClr val="EEE8E8"/>
                    </a:solidFill>
                  </a:tcPr>
                </a:tc>
                <a:tc>
                  <a:txBody>
                    <a:bodyPr/>
                    <a:lstStyle/>
                    <a:p>
                      <a:pPr algn="ctr"/>
                      <a:r>
                        <a:rPr lang="en-US"/>
                        <a:t>Orange</a:t>
                      </a:r>
                    </a:p>
                  </a:txBody>
                  <a:tcPr anchor="ctr">
                    <a:solidFill>
                      <a:srgbClr val="EEE8E8"/>
                    </a:solidFill>
                  </a:tcPr>
                </a:tc>
                <a:extLst>
                  <a:ext uri="{0D108BD9-81ED-4DB2-BD59-A6C34878D82A}">
                    <a16:rowId xmlns:a16="http://schemas.microsoft.com/office/drawing/2014/main" val="1741520766"/>
                  </a:ext>
                </a:extLst>
              </a:tr>
              <a:tr h="370840">
                <a:tc rowSpan="2">
                  <a:txBody>
                    <a:bodyPr/>
                    <a:lstStyle/>
                    <a:p>
                      <a:pPr algn="ctr"/>
                      <a:r>
                        <a:rPr lang="en-US" b="1">
                          <a:solidFill>
                            <a:schemeClr val="bg1"/>
                          </a:solidFill>
                        </a:rPr>
                        <a:t>Predicted</a:t>
                      </a:r>
                    </a:p>
                  </a:txBody>
                  <a:tcPr anchor="ctr">
                    <a:solidFill>
                      <a:srgbClr val="C81919"/>
                    </a:solidFill>
                  </a:tcPr>
                </a:tc>
                <a:tc>
                  <a:txBody>
                    <a:bodyPr/>
                    <a:lstStyle/>
                    <a:p>
                      <a:pPr algn="ctr"/>
                      <a:r>
                        <a:rPr lang="en-US"/>
                        <a:t>Blue</a:t>
                      </a:r>
                    </a:p>
                  </a:txBody>
                  <a:tcPr anchor="ctr">
                    <a:solidFill>
                      <a:srgbClr val="EEE8E8"/>
                    </a:solidFill>
                  </a:tcPr>
                </a:tc>
                <a:tc>
                  <a:txBody>
                    <a:bodyPr/>
                    <a:lstStyle/>
                    <a:p>
                      <a:pPr algn="ctr"/>
                      <a:r>
                        <a:rPr lang="en-US"/>
                        <a:t>33</a:t>
                      </a:r>
                    </a:p>
                  </a:txBody>
                  <a:tcPr anchor="ctr">
                    <a:solidFill>
                      <a:srgbClr val="92D050"/>
                    </a:solidFill>
                  </a:tcPr>
                </a:tc>
                <a:tc>
                  <a:txBody>
                    <a:bodyPr/>
                    <a:lstStyle/>
                    <a:p>
                      <a:pPr algn="ctr"/>
                      <a:r>
                        <a:rPr lang="en-US"/>
                        <a:t>3</a:t>
                      </a:r>
                    </a:p>
                  </a:txBody>
                  <a:tcPr anchor="ctr">
                    <a:solidFill>
                      <a:srgbClr val="EBCCCC"/>
                    </a:solidFill>
                  </a:tcPr>
                </a:tc>
                <a:extLst>
                  <a:ext uri="{0D108BD9-81ED-4DB2-BD59-A6C34878D82A}">
                    <a16:rowId xmlns:a16="http://schemas.microsoft.com/office/drawing/2014/main" val="1489890332"/>
                  </a:ext>
                </a:extLst>
              </a:tr>
              <a:tr h="370840">
                <a:tc vMerge="1">
                  <a:txBody>
                    <a:bodyPr/>
                    <a:lstStyle/>
                    <a:p>
                      <a:endParaRPr lang="en-US"/>
                    </a:p>
                  </a:txBody>
                  <a:tcPr>
                    <a:solidFill>
                      <a:srgbClr val="C81919"/>
                    </a:solidFill>
                  </a:tcPr>
                </a:tc>
                <a:tc>
                  <a:txBody>
                    <a:bodyPr/>
                    <a:lstStyle/>
                    <a:p>
                      <a:pPr algn="ctr"/>
                      <a:r>
                        <a:rPr lang="en-US"/>
                        <a:t>Orange</a:t>
                      </a:r>
                    </a:p>
                  </a:txBody>
                  <a:tcPr anchor="ctr">
                    <a:solidFill>
                      <a:srgbClr val="EEE8E8"/>
                    </a:solidFill>
                  </a:tcPr>
                </a:tc>
                <a:tc>
                  <a:txBody>
                    <a:bodyPr/>
                    <a:lstStyle/>
                    <a:p>
                      <a:pPr algn="ctr"/>
                      <a:r>
                        <a:rPr lang="en-US"/>
                        <a:t>4</a:t>
                      </a:r>
                    </a:p>
                  </a:txBody>
                  <a:tcPr anchor="ctr"/>
                </a:tc>
                <a:tc>
                  <a:txBody>
                    <a:bodyPr/>
                    <a:lstStyle/>
                    <a:p>
                      <a:pPr algn="ctr"/>
                      <a:r>
                        <a:rPr lang="en-US"/>
                        <a:t>4</a:t>
                      </a:r>
                    </a:p>
                  </a:txBody>
                  <a:tcPr anchor="ctr">
                    <a:solidFill>
                      <a:srgbClr val="92D050"/>
                    </a:solidFill>
                  </a:tcPr>
                </a:tc>
                <a:extLst>
                  <a:ext uri="{0D108BD9-81ED-4DB2-BD59-A6C34878D82A}">
                    <a16:rowId xmlns:a16="http://schemas.microsoft.com/office/drawing/2014/main" val="473780449"/>
                  </a:ext>
                </a:extLst>
              </a:tr>
            </a:tbl>
          </a:graphicData>
        </a:graphic>
      </p:graphicFrame>
      <p:sp>
        <p:nvSpPr>
          <p:cNvPr id="2" name="TextBox 1">
            <a:extLst>
              <a:ext uri="{FF2B5EF4-FFF2-40B4-BE49-F238E27FC236}">
                <a16:creationId xmlns:a16="http://schemas.microsoft.com/office/drawing/2014/main" id="{6F4798C0-B049-03EE-98A8-5B2FD7096C91}"/>
              </a:ext>
            </a:extLst>
          </p:cNvPr>
          <p:cNvSpPr txBox="1"/>
          <p:nvPr/>
        </p:nvSpPr>
        <p:spPr>
          <a:xfrm>
            <a:off x="494392" y="4161517"/>
            <a:ext cx="3583214"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System reaction time was &lt;1 second in average.</a:t>
            </a:r>
            <a:endParaRPr lang="en-US"/>
          </a:p>
        </p:txBody>
      </p:sp>
      <p:pic>
        <p:nvPicPr>
          <p:cNvPr id="8" name="Picture 7" descr="A child looking at a football field with a robot&#10;&#10;Description automatically generated">
            <a:extLst>
              <a:ext uri="{FF2B5EF4-FFF2-40B4-BE49-F238E27FC236}">
                <a16:creationId xmlns:a16="http://schemas.microsoft.com/office/drawing/2014/main" id="{08460010-432D-8DE2-3519-E6C7420160F8}"/>
              </a:ext>
            </a:extLst>
          </p:cNvPr>
          <p:cNvPicPr>
            <a:picLocks noChangeAspect="1"/>
          </p:cNvPicPr>
          <p:nvPr/>
        </p:nvPicPr>
        <p:blipFill>
          <a:blip r:embed="rId4"/>
          <a:stretch>
            <a:fillRect/>
          </a:stretch>
        </p:blipFill>
        <p:spPr>
          <a:xfrm>
            <a:off x="390072" y="771053"/>
            <a:ext cx="3918857" cy="2195321"/>
          </a:xfrm>
          <a:prstGeom prst="rect">
            <a:avLst/>
          </a:prstGeom>
        </p:spPr>
      </p:pic>
      <p:pic>
        <p:nvPicPr>
          <p:cNvPr id="10" name="Picture 9" descr="A machine on a court&#10;&#10;Description automatically generated">
            <a:extLst>
              <a:ext uri="{FF2B5EF4-FFF2-40B4-BE49-F238E27FC236}">
                <a16:creationId xmlns:a16="http://schemas.microsoft.com/office/drawing/2014/main" id="{409AB1AD-5381-A1A3-A200-5259C27C913E}"/>
              </a:ext>
            </a:extLst>
          </p:cNvPr>
          <p:cNvPicPr>
            <a:picLocks noChangeAspect="1"/>
          </p:cNvPicPr>
          <p:nvPr/>
        </p:nvPicPr>
        <p:blipFill>
          <a:blip r:embed="rId5"/>
          <a:stretch>
            <a:fillRect/>
          </a:stretch>
        </p:blipFill>
        <p:spPr>
          <a:xfrm>
            <a:off x="390070" y="2782163"/>
            <a:ext cx="3918858" cy="2137318"/>
          </a:xfrm>
          <a:prstGeom prst="rect">
            <a:avLst/>
          </a:prstGeom>
        </p:spPr>
      </p:pic>
      <p:cxnSp>
        <p:nvCxnSpPr>
          <p:cNvPr id="12" name="Straight Arrow Connector 11">
            <a:extLst>
              <a:ext uri="{FF2B5EF4-FFF2-40B4-BE49-F238E27FC236}">
                <a16:creationId xmlns:a16="http://schemas.microsoft.com/office/drawing/2014/main" id="{75FA9517-229D-AF8B-DE8A-9D8A33B25A6B}"/>
              </a:ext>
            </a:extLst>
          </p:cNvPr>
          <p:cNvCxnSpPr/>
          <p:nvPr/>
        </p:nvCxnSpPr>
        <p:spPr>
          <a:xfrm>
            <a:off x="1388835" y="758370"/>
            <a:ext cx="2211612" cy="86904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6C1976-DB95-62CE-BDA7-664F34BA9D0F}"/>
              </a:ext>
            </a:extLst>
          </p:cNvPr>
          <p:cNvCxnSpPr/>
          <p:nvPr/>
        </p:nvCxnSpPr>
        <p:spPr>
          <a:xfrm>
            <a:off x="2416174" y="2774495"/>
            <a:ext cx="2139041" cy="76018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6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B37474-CBB6-1AC0-F5C0-2F83DD1E09DF}"/>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B434D7FC-83A1-B3FC-C592-13543B840050}"/>
              </a:ext>
            </a:extLst>
          </p:cNvPr>
          <p:cNvSpPr>
            <a:spLocks noGrp="1"/>
          </p:cNvSpPr>
          <p:nvPr>
            <p:ph type="sldNum" sz="quarter" idx="12"/>
          </p:nvPr>
        </p:nvSpPr>
        <p:spPr/>
        <p:txBody>
          <a:bodyPr/>
          <a:lstStyle/>
          <a:p>
            <a:r>
              <a:rPr lang="en-GB"/>
              <a:t>24</a:t>
            </a:r>
          </a:p>
        </p:txBody>
      </p:sp>
      <p:sp>
        <p:nvSpPr>
          <p:cNvPr id="6" name="Rectangle 5">
            <a:extLst>
              <a:ext uri="{FF2B5EF4-FFF2-40B4-BE49-F238E27FC236}">
                <a16:creationId xmlns:a16="http://schemas.microsoft.com/office/drawing/2014/main" id="{E0BF706E-ACB3-94A7-205D-85D5B32E2546}"/>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929F8BA8-335C-C9DE-A014-671A6AF7673E}"/>
              </a:ext>
            </a:extLst>
          </p:cNvPr>
          <p:cNvSpPr>
            <a:spLocks noGrp="1"/>
          </p:cNvSpPr>
          <p:nvPr>
            <p:ph type="title"/>
          </p:nvPr>
        </p:nvSpPr>
        <p:spPr>
          <a:xfrm>
            <a:off x="0" y="289393"/>
            <a:ext cx="9144000" cy="431768"/>
          </a:xfrm>
        </p:spPr>
        <p:txBody>
          <a:bodyPr/>
          <a:lstStyle/>
          <a:p>
            <a:pPr algn="ctr"/>
            <a:r>
              <a:rPr lang="en-GB">
                <a:solidFill>
                  <a:schemeClr val="bg1"/>
                </a:solidFill>
              </a:rPr>
              <a:t>Demo Video</a:t>
            </a:r>
          </a:p>
        </p:txBody>
      </p:sp>
      <p:sp>
        <p:nvSpPr>
          <p:cNvPr id="2" name="Tekstvak 1">
            <a:extLst>
              <a:ext uri="{FF2B5EF4-FFF2-40B4-BE49-F238E27FC236}">
                <a16:creationId xmlns:a16="http://schemas.microsoft.com/office/drawing/2014/main" id="{9627566F-A0F4-AB21-975A-798C110B81E2}"/>
              </a:ext>
            </a:extLst>
          </p:cNvPr>
          <p:cNvSpPr txBox="1"/>
          <p:nvPr/>
        </p:nvSpPr>
        <p:spPr>
          <a:xfrm>
            <a:off x="2363318" y="2271668"/>
            <a:ext cx="4417363" cy="300082"/>
          </a:xfrm>
          <a:prstGeom prst="rect">
            <a:avLst/>
          </a:prstGeom>
          <a:noFill/>
        </p:spPr>
        <p:txBody>
          <a:bodyPr wrap="none" rtlCol="0">
            <a:spAutoFit/>
          </a:bodyPr>
          <a:lstStyle/>
          <a:p>
            <a:r>
              <a:rPr lang="nl-NL" i="1" dirty="0"/>
              <a:t>Video </a:t>
            </a:r>
            <a:r>
              <a:rPr lang="nl-NL" i="1" dirty="0" err="1"/>
              <a:t>removed</a:t>
            </a:r>
            <a:r>
              <a:rPr lang="nl-NL" i="1" dirty="0"/>
              <a:t> in </a:t>
            </a:r>
            <a:r>
              <a:rPr lang="nl-NL" i="1" dirty="0" err="1"/>
              <a:t>presentation</a:t>
            </a:r>
            <a:r>
              <a:rPr lang="nl-NL" i="1" dirty="0"/>
              <a:t> </a:t>
            </a:r>
            <a:r>
              <a:rPr lang="nl-NL" i="1" dirty="0" err="1"/>
              <a:t>to</a:t>
            </a:r>
            <a:r>
              <a:rPr lang="nl-NL" i="1" dirty="0"/>
              <a:t> save GitHub storage </a:t>
            </a:r>
            <a:r>
              <a:rPr lang="nl-NL" i="1" dirty="0" err="1"/>
              <a:t>space</a:t>
            </a:r>
            <a:endParaRPr lang="nl-NL" i="1" dirty="0"/>
          </a:p>
        </p:txBody>
      </p:sp>
    </p:spTree>
    <p:extLst>
      <p:ext uri="{BB962C8B-B14F-4D97-AF65-F5344CB8AC3E}">
        <p14:creationId xmlns:p14="http://schemas.microsoft.com/office/powerpoint/2010/main" val="40148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Challenges and Future Work</a:t>
            </a:r>
          </a:p>
        </p:txBody>
      </p:sp>
    </p:spTree>
    <p:extLst>
      <p:ext uri="{BB962C8B-B14F-4D97-AF65-F5344CB8AC3E}">
        <p14:creationId xmlns:p14="http://schemas.microsoft.com/office/powerpoint/2010/main" val="305909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9F25-94D9-1FBB-F54D-439257D6A57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2FE45-82FD-0C88-659D-CE76D48FFC35}"/>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E073043A-DBC0-1019-599D-6752CBAE46B9}"/>
              </a:ext>
            </a:extLst>
          </p:cNvPr>
          <p:cNvSpPr>
            <a:spLocks noGrp="1"/>
          </p:cNvSpPr>
          <p:nvPr>
            <p:ph type="sldNum" sz="quarter" idx="12"/>
          </p:nvPr>
        </p:nvSpPr>
        <p:spPr/>
        <p:txBody>
          <a:bodyPr/>
          <a:lstStyle/>
          <a:p>
            <a:fld id="{C194BDB0-F4EA-4DD6-8281-CCE2440D0CE0}" type="slidenum">
              <a:rPr lang="en-GB" smtClean="0"/>
              <a:t>27</a:t>
            </a:fld>
            <a:endParaRPr lang="en-GB"/>
          </a:p>
        </p:txBody>
      </p:sp>
      <p:sp>
        <p:nvSpPr>
          <p:cNvPr id="6" name="Rectangle 5">
            <a:extLst>
              <a:ext uri="{FF2B5EF4-FFF2-40B4-BE49-F238E27FC236}">
                <a16:creationId xmlns:a16="http://schemas.microsoft.com/office/drawing/2014/main" id="{6E472A6A-0DB5-2372-0194-8F8805A7A835}"/>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485FAB02-BF08-3EFE-17D5-F3357BA86C02}"/>
              </a:ext>
            </a:extLst>
          </p:cNvPr>
          <p:cNvSpPr>
            <a:spLocks noGrp="1"/>
          </p:cNvSpPr>
          <p:nvPr>
            <p:ph type="title"/>
          </p:nvPr>
        </p:nvSpPr>
        <p:spPr>
          <a:xfrm>
            <a:off x="0" y="289393"/>
            <a:ext cx="9144000" cy="431768"/>
          </a:xfrm>
        </p:spPr>
        <p:txBody>
          <a:bodyPr/>
          <a:lstStyle/>
          <a:p>
            <a:pPr algn="ctr"/>
            <a:r>
              <a:rPr lang="en-GB">
                <a:solidFill>
                  <a:schemeClr val="bg1"/>
                </a:solidFill>
              </a:rPr>
              <a:t>Challenges</a:t>
            </a:r>
          </a:p>
        </p:txBody>
      </p:sp>
      <p:sp>
        <p:nvSpPr>
          <p:cNvPr id="42" name="Content Placeholder 8">
            <a:extLst>
              <a:ext uri="{FF2B5EF4-FFF2-40B4-BE49-F238E27FC236}">
                <a16:creationId xmlns:a16="http://schemas.microsoft.com/office/drawing/2014/main" id="{BA5D3F66-CB48-3AF2-DDCD-DE9C6917F04B}"/>
              </a:ext>
            </a:extLst>
          </p:cNvPr>
          <p:cNvSpPr>
            <a:spLocks noGrp="1"/>
          </p:cNvSpPr>
          <p:nvPr>
            <p:ph idx="1"/>
          </p:nvPr>
        </p:nvSpPr>
        <p:spPr>
          <a:xfrm>
            <a:off x="394265" y="1188684"/>
            <a:ext cx="4339010" cy="3507939"/>
          </a:xfrm>
        </p:spPr>
        <p:txBody>
          <a:bodyPr vert="horz" lIns="0" tIns="0" rIns="0" bIns="0" rtlCol="0" anchor="t">
            <a:noAutofit/>
          </a:bodyPr>
          <a:lstStyle/>
          <a:p>
            <a:pPr marL="342900" indent="-342900">
              <a:lnSpc>
                <a:spcPct val="150000"/>
              </a:lnSpc>
              <a:buFont typeface="Wingdings" panose="05000000000000000000" pitchFamily="2" charset="2"/>
              <a:buChar char="q"/>
            </a:pPr>
            <a:r>
              <a:rPr lang="en-US" sz="2000" err="1"/>
              <a:t>OptiTrack</a:t>
            </a:r>
            <a:r>
              <a:rPr lang="en-US" sz="2000"/>
              <a:t> Limitation</a:t>
            </a:r>
            <a:endParaRPr lang="en-US" sz="2000">
              <a:ea typeface="Calibri"/>
              <a:cs typeface="Calibri"/>
            </a:endParaRPr>
          </a:p>
          <a:p>
            <a:pPr marL="342900" indent="-342900">
              <a:lnSpc>
                <a:spcPct val="150000"/>
              </a:lnSpc>
              <a:buFont typeface="Wingdings" panose="05000000000000000000" pitchFamily="2" charset="2"/>
              <a:buChar char="q"/>
            </a:pPr>
            <a:r>
              <a:rPr lang="en-US" sz="2000">
                <a:ea typeface="Calibri"/>
                <a:cs typeface="Calibri"/>
              </a:rPr>
              <a:t>Rules Implementation</a:t>
            </a:r>
            <a:endParaRPr lang="en-US" sz="2000"/>
          </a:p>
          <a:p>
            <a:pPr marL="342900" indent="-342900">
              <a:lnSpc>
                <a:spcPct val="150000"/>
              </a:lnSpc>
              <a:buFont typeface="Wingdings" panose="05000000000000000000" pitchFamily="2" charset="2"/>
              <a:buChar char="q"/>
            </a:pPr>
            <a:r>
              <a:rPr lang="en-US"/>
              <a:t>Integration of the Subsystems</a:t>
            </a:r>
            <a:endParaRPr lang="en-US">
              <a:ea typeface="Calibri"/>
              <a:cs typeface="Calibri"/>
            </a:endParaRPr>
          </a:p>
          <a:p>
            <a:pPr marL="342900" indent="-342900">
              <a:lnSpc>
                <a:spcPct val="150000"/>
              </a:lnSpc>
              <a:buFont typeface="Wingdings" panose="05000000000000000000" pitchFamily="2" charset="2"/>
              <a:buChar char="q"/>
            </a:pPr>
            <a:r>
              <a:rPr lang="en-US"/>
              <a:t>Edge Cases</a:t>
            </a:r>
            <a:endParaRPr lang="en-US">
              <a:ea typeface="Calibri"/>
              <a:cs typeface="Calibri"/>
            </a:endParaRPr>
          </a:p>
          <a:p>
            <a:pPr marL="342900" indent="-342900">
              <a:lnSpc>
                <a:spcPct val="150000"/>
              </a:lnSpc>
              <a:buFont typeface="Wingdings" panose="05000000000000000000" pitchFamily="2" charset="2"/>
              <a:buChar char="q"/>
            </a:pPr>
            <a:r>
              <a:rPr lang="en-US"/>
              <a:t>Communication with RefBox</a:t>
            </a:r>
          </a:p>
          <a:p>
            <a:pPr>
              <a:lnSpc>
                <a:spcPct val="150000"/>
              </a:lnSpc>
            </a:pPr>
            <a:endParaRPr lang="en-US">
              <a:ea typeface="Calibri"/>
              <a:cs typeface="Calibri"/>
            </a:endParaRPr>
          </a:p>
          <a:p>
            <a:pPr marL="342900" indent="-342900">
              <a:buFont typeface="Wingdings" panose="05000000000000000000" pitchFamily="2" charset="2"/>
              <a:buChar char="q"/>
            </a:pPr>
            <a:endParaRPr lang="en-US"/>
          </a:p>
          <a:p>
            <a:endParaRPr lang="en-NL"/>
          </a:p>
        </p:txBody>
      </p:sp>
      <p:pic>
        <p:nvPicPr>
          <p:cNvPr id="2" name="Picture 2" descr="Challenges Faced in Vending Machine Business -">
            <a:extLst>
              <a:ext uri="{FF2B5EF4-FFF2-40B4-BE49-F238E27FC236}">
                <a16:creationId xmlns:a16="http://schemas.microsoft.com/office/drawing/2014/main" id="{412E1B0D-706F-9F69-1854-518C6B1B0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09" y="1249126"/>
            <a:ext cx="4448315" cy="232498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6D5BCAE7-1B73-75F6-0719-64EFF1F9B0E9}"/>
              </a:ext>
            </a:extLst>
          </p:cNvPr>
          <p:cNvSpPr txBox="1">
            <a:spLocks/>
          </p:cNvSpPr>
          <p:nvPr/>
        </p:nvSpPr>
        <p:spPr>
          <a:xfrm>
            <a:off x="0" y="4567964"/>
            <a:ext cx="1114424" cy="572286"/>
          </a:xfrm>
          <a:prstGeom prst="rect">
            <a:avLst/>
          </a:prstGeom>
          <a:solidFill>
            <a:schemeClr val="bg1"/>
          </a:solidFill>
        </p:spPr>
        <p:txBody>
          <a:bodyPr vert="horz" lIns="756000" tIns="0" rIns="0" bIns="0" rtlCol="0" anchor="ctr"/>
          <a:lstStyle>
            <a:defPPr>
              <a:defRPr lang="nl-NL"/>
            </a:defPPr>
            <a:lvl1pPr marL="0" algn="l" defTabSz="685800" rtl="0" eaLnBrk="1" latinLnBrk="0" hangingPunct="1">
              <a:defRPr sz="1100" b="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a:t>26</a:t>
            </a:r>
          </a:p>
        </p:txBody>
      </p:sp>
    </p:spTree>
    <p:extLst>
      <p:ext uri="{BB962C8B-B14F-4D97-AF65-F5344CB8AC3E}">
        <p14:creationId xmlns:p14="http://schemas.microsoft.com/office/powerpoint/2010/main" val="205723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F68AD3-34B5-87BF-52B3-4D3E75CD4B70}"/>
              </a:ext>
            </a:extLst>
          </p:cNvPr>
          <p:cNvSpPr/>
          <p:nvPr/>
        </p:nvSpPr>
        <p:spPr>
          <a:xfrm>
            <a:off x="0" y="213462"/>
            <a:ext cx="9144000" cy="481791"/>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mj-lt"/>
                <a:ea typeface="+mn-ea"/>
                <a:cs typeface="+mn-cs"/>
              </a:rPr>
              <a:t>Future Work</a:t>
            </a:r>
            <a:endParaRPr kumimoji="0" lang="en-NL" sz="2700" b="1" i="0" u="none" strike="noStrike" kern="1200" cap="none" spc="0" normalizeH="0" baseline="0" noProof="0">
              <a:ln>
                <a:noFill/>
              </a:ln>
              <a:solidFill>
                <a:prstClr val="white"/>
              </a:solidFill>
              <a:effectLst/>
              <a:uLnTx/>
              <a:uFillTx/>
              <a:latin typeface="+mj-lt"/>
              <a:ea typeface="+mn-ea"/>
              <a:cs typeface="+mn-cs"/>
            </a:endParaRPr>
          </a:p>
        </p:txBody>
      </p:sp>
      <p:sp>
        <p:nvSpPr>
          <p:cNvPr id="3" name="Footer Placeholder 3">
            <a:extLst>
              <a:ext uri="{FF2B5EF4-FFF2-40B4-BE49-F238E27FC236}">
                <a16:creationId xmlns:a16="http://schemas.microsoft.com/office/drawing/2014/main" id="{122CA6BC-0C73-A409-6470-C37DB87494D4}"/>
              </a:ext>
            </a:extLst>
          </p:cNvPr>
          <p:cNvSpPr>
            <a:spLocks noGrp="1"/>
          </p:cNvSpPr>
          <p:nvPr>
            <p:ph type="ftr" sz="quarter" idx="11"/>
          </p:nvPr>
        </p:nvSpPr>
        <p:spPr>
          <a:xfrm>
            <a:off x="1114424" y="4483263"/>
            <a:ext cx="7042149" cy="576000"/>
          </a:xfrm>
        </p:spPr>
        <p:txBody>
          <a:bodyPr/>
          <a:lstStyle/>
          <a:p>
            <a:r>
              <a:rPr lang="en-US"/>
              <a:t>Stakeholders Meeting MSD project - AutoRef</a:t>
            </a:r>
            <a:endParaRPr lang="en-GB"/>
          </a:p>
        </p:txBody>
      </p:sp>
      <p:sp>
        <p:nvSpPr>
          <p:cNvPr id="4" name="Slide Number Placeholder 4">
            <a:extLst>
              <a:ext uri="{FF2B5EF4-FFF2-40B4-BE49-F238E27FC236}">
                <a16:creationId xmlns:a16="http://schemas.microsoft.com/office/drawing/2014/main" id="{BA666E93-DA14-AFD9-27CB-718DCC311F4A}"/>
              </a:ext>
            </a:extLst>
          </p:cNvPr>
          <p:cNvSpPr>
            <a:spLocks noGrp="1"/>
          </p:cNvSpPr>
          <p:nvPr>
            <p:ph type="sldNum" sz="quarter" idx="12"/>
          </p:nvPr>
        </p:nvSpPr>
        <p:spPr>
          <a:xfrm>
            <a:off x="0" y="4479586"/>
            <a:ext cx="1114424" cy="572286"/>
          </a:xfrm>
        </p:spPr>
        <p:txBody>
          <a:bodyPr/>
          <a:lstStyle/>
          <a:p>
            <a:r>
              <a:rPr lang="en-GB"/>
              <a:t>27</a:t>
            </a:r>
          </a:p>
        </p:txBody>
      </p:sp>
      <p:pic>
        <p:nvPicPr>
          <p:cNvPr id="136" name="Picture 135">
            <a:extLst>
              <a:ext uri="{FF2B5EF4-FFF2-40B4-BE49-F238E27FC236}">
                <a16:creationId xmlns:a16="http://schemas.microsoft.com/office/drawing/2014/main" id="{92E3159C-CE7D-D53F-84DF-4310C934EE13}"/>
              </a:ext>
            </a:extLst>
          </p:cNvPr>
          <p:cNvPicPr>
            <a:picLocks noChangeAspect="1"/>
          </p:cNvPicPr>
          <p:nvPr/>
        </p:nvPicPr>
        <p:blipFill>
          <a:blip r:embed="rId2"/>
          <a:stretch>
            <a:fillRect/>
          </a:stretch>
        </p:blipFill>
        <p:spPr>
          <a:xfrm>
            <a:off x="0" y="1098225"/>
            <a:ext cx="9212580" cy="3138049"/>
          </a:xfrm>
          <a:prstGeom prst="rect">
            <a:avLst/>
          </a:prstGeom>
        </p:spPr>
      </p:pic>
    </p:spTree>
    <p:extLst>
      <p:ext uri="{BB962C8B-B14F-4D97-AF65-F5344CB8AC3E}">
        <p14:creationId xmlns:p14="http://schemas.microsoft.com/office/powerpoint/2010/main" val="280951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63CD2-B13C-DEF0-E6F2-A4F5B6B96A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B31BDA-6310-E3AD-4744-866D1BDF409C}"/>
              </a:ext>
            </a:extLst>
          </p:cNvPr>
          <p:cNvSpPr>
            <a:spLocks noGrp="1"/>
          </p:cNvSpPr>
          <p:nvPr>
            <p:ph type="ftr" sz="quarter" idx="11"/>
          </p:nvPr>
        </p:nvSpPr>
        <p:spPr>
          <a:xfrm>
            <a:off x="1114426" y="4567500"/>
            <a:ext cx="7042149" cy="576000"/>
          </a:xfrm>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F4699A47-536D-EA16-23F7-77E30D9EEB86}"/>
              </a:ext>
            </a:extLst>
          </p:cNvPr>
          <p:cNvSpPr>
            <a:spLocks noGrp="1"/>
          </p:cNvSpPr>
          <p:nvPr>
            <p:ph type="sldNum" sz="quarter" idx="12"/>
          </p:nvPr>
        </p:nvSpPr>
        <p:spPr/>
        <p:txBody>
          <a:bodyPr/>
          <a:lstStyle/>
          <a:p>
            <a:r>
              <a:rPr lang="en-GB"/>
              <a:t>28</a:t>
            </a:r>
          </a:p>
        </p:txBody>
      </p:sp>
      <p:grpSp>
        <p:nvGrpSpPr>
          <p:cNvPr id="24" name="Group 23">
            <a:extLst>
              <a:ext uri="{FF2B5EF4-FFF2-40B4-BE49-F238E27FC236}">
                <a16:creationId xmlns:a16="http://schemas.microsoft.com/office/drawing/2014/main" id="{AAE5883D-FCAA-4598-D691-0B9025ADCD18}"/>
              </a:ext>
            </a:extLst>
          </p:cNvPr>
          <p:cNvGrpSpPr/>
          <p:nvPr/>
        </p:nvGrpSpPr>
        <p:grpSpPr>
          <a:xfrm>
            <a:off x="399542" y="395389"/>
            <a:ext cx="8471916" cy="4155701"/>
            <a:chOff x="336754" y="369483"/>
            <a:chExt cx="8471916" cy="4155701"/>
          </a:xfrm>
        </p:grpSpPr>
        <p:sp>
          <p:nvSpPr>
            <p:cNvPr id="8" name="TextBox 7">
              <a:extLst>
                <a:ext uri="{FF2B5EF4-FFF2-40B4-BE49-F238E27FC236}">
                  <a16:creationId xmlns:a16="http://schemas.microsoft.com/office/drawing/2014/main" id="{E47E9148-01CF-42C1-781D-D172336CFE60}"/>
                </a:ext>
              </a:extLst>
            </p:cNvPr>
            <p:cNvSpPr txBox="1"/>
            <p:nvPr/>
          </p:nvSpPr>
          <p:spPr>
            <a:xfrm>
              <a:off x="1868266" y="1900602"/>
              <a:ext cx="5534467" cy="1107996"/>
            </a:xfrm>
            <a:prstGeom prst="rect">
              <a:avLst/>
            </a:prstGeom>
            <a:noFill/>
          </p:spPr>
          <p:txBody>
            <a:bodyPr wrap="square" rtlCol="0">
              <a:spAutoFit/>
            </a:bodyPr>
            <a:lstStyle/>
            <a:p>
              <a:r>
                <a:rPr lang="en-US" sz="6600" b="1"/>
                <a:t>THANK YOU!</a:t>
              </a:r>
              <a:endParaRPr lang="en-NL" sz="6600" b="1"/>
            </a:p>
          </p:txBody>
        </p:sp>
        <p:sp>
          <p:nvSpPr>
            <p:cNvPr id="9" name="Speech Bubble: Oval 8">
              <a:extLst>
                <a:ext uri="{FF2B5EF4-FFF2-40B4-BE49-F238E27FC236}">
                  <a16:creationId xmlns:a16="http://schemas.microsoft.com/office/drawing/2014/main" id="{6A02218C-6C3D-DD4B-1317-118A115B5E5F}"/>
                </a:ext>
              </a:extLst>
            </p:cNvPr>
            <p:cNvSpPr/>
            <p:nvPr/>
          </p:nvSpPr>
          <p:spPr>
            <a:xfrm>
              <a:off x="6877302" y="1636544"/>
              <a:ext cx="1931368" cy="1217440"/>
            </a:xfrm>
            <a:prstGeom prst="wedgeEllipseCallou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800" b="1">
                  <a:solidFill>
                    <a:schemeClr val="tx1"/>
                  </a:solidFill>
                </a:rPr>
                <a:t>مرسی</a:t>
              </a:r>
              <a:endParaRPr lang="en-NL" sz="2800" b="1">
                <a:solidFill>
                  <a:schemeClr val="tx1"/>
                </a:solidFill>
              </a:endParaRPr>
            </a:p>
          </p:txBody>
        </p:sp>
        <p:sp>
          <p:nvSpPr>
            <p:cNvPr id="10" name="Speech Bubble: Rectangle 9">
              <a:extLst>
                <a:ext uri="{FF2B5EF4-FFF2-40B4-BE49-F238E27FC236}">
                  <a16:creationId xmlns:a16="http://schemas.microsoft.com/office/drawing/2014/main" id="{412D1D74-4549-8992-C3AB-34B5207EEFAF}"/>
                </a:ext>
              </a:extLst>
            </p:cNvPr>
            <p:cNvSpPr/>
            <p:nvPr/>
          </p:nvSpPr>
          <p:spPr>
            <a:xfrm>
              <a:off x="3265452" y="3084108"/>
              <a:ext cx="2214856" cy="1132097"/>
            </a:xfrm>
            <a:prstGeom prst="wedgeRectCallou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3600" b="1">
                  <a:solidFill>
                    <a:schemeClr val="tx1"/>
                  </a:solidFill>
                </a:rPr>
                <a:t>شكرًا</a:t>
              </a:r>
              <a:endParaRPr lang="en-NL" sz="3600" b="1">
                <a:solidFill>
                  <a:schemeClr val="tx1"/>
                </a:solidFill>
              </a:endParaRPr>
            </a:p>
          </p:txBody>
        </p:sp>
        <p:sp>
          <p:nvSpPr>
            <p:cNvPr id="12" name="Explosion: 8 Points 11">
              <a:extLst>
                <a:ext uri="{FF2B5EF4-FFF2-40B4-BE49-F238E27FC236}">
                  <a16:creationId xmlns:a16="http://schemas.microsoft.com/office/drawing/2014/main" id="{F601AB5B-E046-00D2-E273-38904B6B271D}"/>
                </a:ext>
              </a:extLst>
            </p:cNvPr>
            <p:cNvSpPr/>
            <p:nvPr/>
          </p:nvSpPr>
          <p:spPr>
            <a:xfrm>
              <a:off x="336754" y="2724530"/>
              <a:ext cx="2171700" cy="1800654"/>
            </a:xfrm>
            <a:prstGeom prst="irregularSeal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a:t>DANKJE!</a:t>
              </a:r>
              <a:endParaRPr lang="LID4096" sz="2000" b="1"/>
            </a:p>
          </p:txBody>
        </p:sp>
        <p:sp>
          <p:nvSpPr>
            <p:cNvPr id="13" name="Flowchart: Sequential Access Storage 12">
              <a:extLst>
                <a:ext uri="{FF2B5EF4-FFF2-40B4-BE49-F238E27FC236}">
                  <a16:creationId xmlns:a16="http://schemas.microsoft.com/office/drawing/2014/main" id="{0DC2D4F8-5FA9-F6D4-6058-D44586EE88B2}"/>
                </a:ext>
              </a:extLst>
            </p:cNvPr>
            <p:cNvSpPr/>
            <p:nvPr/>
          </p:nvSpPr>
          <p:spPr>
            <a:xfrm>
              <a:off x="845552" y="463578"/>
              <a:ext cx="1516399" cy="1492896"/>
            </a:xfrm>
            <a:prstGeom prst="flowChartMagneticTap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800" b="1">
                  <a:solidFill>
                    <a:schemeClr val="tx1"/>
                  </a:solidFill>
                </a:rPr>
                <a:t>شکریه</a:t>
              </a:r>
              <a:endParaRPr lang="fa-IR" sz="1600" b="1">
                <a:solidFill>
                  <a:schemeClr val="tx1"/>
                </a:solidFill>
              </a:endParaRPr>
            </a:p>
          </p:txBody>
        </p:sp>
        <p:grpSp>
          <p:nvGrpSpPr>
            <p:cNvPr id="22" name="Group 21">
              <a:extLst>
                <a:ext uri="{FF2B5EF4-FFF2-40B4-BE49-F238E27FC236}">
                  <a16:creationId xmlns:a16="http://schemas.microsoft.com/office/drawing/2014/main" id="{8373E628-CDF9-9147-3927-1659D6BEBD29}"/>
                </a:ext>
              </a:extLst>
            </p:cNvPr>
            <p:cNvGrpSpPr/>
            <p:nvPr/>
          </p:nvGrpSpPr>
          <p:grpSpPr>
            <a:xfrm>
              <a:off x="5737151" y="592679"/>
              <a:ext cx="1486965" cy="1132276"/>
              <a:chOff x="6137599" y="419927"/>
              <a:chExt cx="1486965" cy="1132276"/>
            </a:xfrm>
          </p:grpSpPr>
          <p:sp>
            <p:nvSpPr>
              <p:cNvPr id="2" name="Thought Bubble: Cloud 1">
                <a:extLst>
                  <a:ext uri="{FF2B5EF4-FFF2-40B4-BE49-F238E27FC236}">
                    <a16:creationId xmlns:a16="http://schemas.microsoft.com/office/drawing/2014/main" id="{A2274DF2-EB8D-90F1-2839-967D3B43592C}"/>
                  </a:ext>
                </a:extLst>
              </p:cNvPr>
              <p:cNvSpPr/>
              <p:nvPr/>
            </p:nvSpPr>
            <p:spPr>
              <a:xfrm>
                <a:off x="6137599" y="419927"/>
                <a:ext cx="1486965" cy="1132276"/>
              </a:xfrm>
              <a:prstGeom prst="cloud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69372089-8B44-C76F-046F-83C16CEE2AAF}"/>
                  </a:ext>
                </a:extLst>
              </p:cNvPr>
              <p:cNvSpPr txBox="1"/>
              <p:nvPr/>
            </p:nvSpPr>
            <p:spPr>
              <a:xfrm>
                <a:off x="6429835" y="816788"/>
                <a:ext cx="862899" cy="338554"/>
              </a:xfrm>
              <a:prstGeom prst="rect">
                <a:avLst/>
              </a:prstGeom>
              <a:noFill/>
            </p:spPr>
            <p:txBody>
              <a:bodyPr wrap="square">
                <a:spAutoFit/>
              </a:bodyPr>
              <a:lstStyle/>
              <a:p>
                <a:r>
                  <a:rPr lang="en-NL" sz="1600" err="1"/>
                  <a:t>धन्यवाद</a:t>
                </a:r>
                <a:endParaRPr lang="en-NL" sz="1600"/>
              </a:p>
            </p:txBody>
          </p:sp>
        </p:grpSp>
        <p:sp>
          <p:nvSpPr>
            <p:cNvPr id="17" name="Speech Bubble: Oval 16">
              <a:extLst>
                <a:ext uri="{FF2B5EF4-FFF2-40B4-BE49-F238E27FC236}">
                  <a16:creationId xmlns:a16="http://schemas.microsoft.com/office/drawing/2014/main" id="{48AD1BD5-1C82-B449-5268-5401A4A73DAF}"/>
                </a:ext>
              </a:extLst>
            </p:cNvPr>
            <p:cNvSpPr/>
            <p:nvPr/>
          </p:nvSpPr>
          <p:spPr>
            <a:xfrm flipH="1">
              <a:off x="3305065" y="369483"/>
              <a:ext cx="1873133" cy="1372438"/>
            </a:xfrm>
            <a:prstGeom prst="wedgeEllipse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err="1"/>
                <a:t>Terima</a:t>
              </a:r>
              <a:r>
                <a:rPr lang="en-US" sz="1600" b="1"/>
                <a:t> Kasih</a:t>
              </a:r>
              <a:endParaRPr lang="en-NL" sz="1600" b="1"/>
            </a:p>
          </p:txBody>
        </p:sp>
        <p:sp>
          <p:nvSpPr>
            <p:cNvPr id="21" name="Wave 20">
              <a:extLst>
                <a:ext uri="{FF2B5EF4-FFF2-40B4-BE49-F238E27FC236}">
                  <a16:creationId xmlns:a16="http://schemas.microsoft.com/office/drawing/2014/main" id="{3ED87D5F-A2A9-1451-5F46-084BEC800F4B}"/>
                </a:ext>
              </a:extLst>
            </p:cNvPr>
            <p:cNvSpPr/>
            <p:nvPr/>
          </p:nvSpPr>
          <p:spPr>
            <a:xfrm>
              <a:off x="6331275" y="3118041"/>
              <a:ext cx="2044477" cy="1132097"/>
            </a:xfrm>
            <a:prstGeom prst="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LID4096" sz="2000" b="1">
                  <a:solidFill>
                    <a:schemeClr val="tx1"/>
                  </a:solidFill>
                </a:rPr>
                <a:t>Teşekkürler</a:t>
              </a:r>
              <a:endParaRPr lang="en-NL" sz="2000" b="1">
                <a:solidFill>
                  <a:schemeClr val="tx1"/>
                </a:solidFill>
              </a:endParaRPr>
            </a:p>
          </p:txBody>
        </p:sp>
      </p:grpSp>
    </p:spTree>
    <p:extLst>
      <p:ext uri="{BB962C8B-B14F-4D97-AF65-F5344CB8AC3E}">
        <p14:creationId xmlns:p14="http://schemas.microsoft.com/office/powerpoint/2010/main" val="314623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E75C94-C4DC-5AF5-1095-2D5CF0FD9F74}"/>
              </a:ext>
            </a:extLst>
          </p:cNvPr>
          <p:cNvSpPr>
            <a:spLocks noGrp="1"/>
          </p:cNvSpPr>
          <p:nvPr>
            <p:ph idx="1"/>
          </p:nvPr>
        </p:nvSpPr>
        <p:spPr>
          <a:xfrm>
            <a:off x="758825" y="1567764"/>
            <a:ext cx="3622106" cy="2246554"/>
          </a:xfrm>
        </p:spPr>
        <p:txBody>
          <a:bodyPr vert="horz" lIns="0" tIns="0" rIns="0" bIns="0" rtlCol="0" anchor="t">
            <a:noAutofit/>
          </a:bodyPr>
          <a:lstStyle/>
          <a:p>
            <a:pPr marL="285750" lvl="1" indent="-285750">
              <a:buFont typeface="Arial" panose="020B0604020202020204" pitchFamily="34" charset="0"/>
              <a:buChar char="•"/>
            </a:pPr>
            <a:r>
              <a:rPr lang="en-US" sz="1800"/>
              <a:t>Problem Definition</a:t>
            </a:r>
          </a:p>
          <a:p>
            <a:pPr marL="285750" lvl="1" indent="-285750">
              <a:buFont typeface="Arial" panose="020B0604020202020204" pitchFamily="34" charset="0"/>
              <a:buChar char="•"/>
            </a:pPr>
            <a:r>
              <a:rPr lang="en-US" sz="1800">
                <a:ea typeface="Calibri"/>
                <a:cs typeface="Calibri"/>
              </a:rPr>
              <a:t>User Needs, Project Scope and Requirements</a:t>
            </a:r>
          </a:p>
          <a:p>
            <a:pPr marL="285750" lvl="1" indent="-285750">
              <a:buFont typeface="Arial" panose="020B0604020202020204" pitchFamily="34" charset="0"/>
              <a:buChar char="•"/>
            </a:pPr>
            <a:r>
              <a:rPr lang="en-US" sz="1800">
                <a:ea typeface="Calibri"/>
                <a:cs typeface="Calibri"/>
              </a:rPr>
              <a:t>Project Risks</a:t>
            </a:r>
          </a:p>
          <a:p>
            <a:pPr marL="285750" lvl="1" indent="-285750">
              <a:buFont typeface="Arial" panose="020B0604020202020204" pitchFamily="34" charset="0"/>
              <a:buChar char="•"/>
            </a:pPr>
            <a:r>
              <a:rPr lang="en-US" sz="1800">
                <a:ea typeface="Calibri"/>
                <a:cs typeface="Calibri"/>
              </a:rPr>
              <a:t>System Overview</a:t>
            </a:r>
          </a:p>
          <a:p>
            <a:pPr marL="285750" lvl="1" indent="-285750">
              <a:buFont typeface="Arial" panose="020B0604020202020204" pitchFamily="34" charset="0"/>
              <a:buChar char="•"/>
            </a:pPr>
            <a:r>
              <a:rPr lang="en-US" sz="1800">
                <a:ea typeface="Calibri"/>
                <a:cs typeface="Calibri"/>
              </a:rPr>
              <a:t>Implementation</a:t>
            </a:r>
          </a:p>
          <a:p>
            <a:pPr marL="285750" lvl="1" indent="-285750">
              <a:buFont typeface="Arial" panose="020B0604020202020204" pitchFamily="34" charset="0"/>
              <a:buChar char="•"/>
            </a:pPr>
            <a:r>
              <a:rPr lang="en-US" sz="1800"/>
              <a:t>Integration and Validation</a:t>
            </a:r>
            <a:endParaRPr lang="en-US" sz="1800">
              <a:ea typeface="Calibri"/>
              <a:cs typeface="Calibri"/>
            </a:endParaRPr>
          </a:p>
          <a:p>
            <a:pPr marL="285750" lvl="1" indent="-285750">
              <a:buFont typeface="Arial" panose="020B0604020202020204" pitchFamily="34" charset="0"/>
              <a:buChar char="•"/>
            </a:pPr>
            <a:r>
              <a:rPr lang="en-US" sz="1800"/>
              <a:t>Challenges and Future Work</a:t>
            </a:r>
            <a:endParaRPr lang="en-US" sz="1800">
              <a:ea typeface="Calibri"/>
              <a:cs typeface="Calibri"/>
            </a:endParaRPr>
          </a:p>
          <a:p>
            <a:pPr marL="285750" lvl="1" indent="-285750">
              <a:buFont typeface="Arial" panose="020B0604020202020204" pitchFamily="34" charset="0"/>
              <a:buChar char="•"/>
            </a:pPr>
            <a:r>
              <a:rPr lang="en-US" sz="1800"/>
              <a:t>Question Answer Session				</a:t>
            </a:r>
            <a:endParaRPr lang="en-US" b="1"/>
          </a:p>
          <a:p>
            <a:pPr marL="342900" lvl="1" indent="-342900"/>
            <a:endParaRPr lang="en-NL"/>
          </a:p>
        </p:txBody>
      </p:sp>
      <p:sp>
        <p:nvSpPr>
          <p:cNvPr id="4" name="Footer Placeholder 3">
            <a:extLst>
              <a:ext uri="{FF2B5EF4-FFF2-40B4-BE49-F238E27FC236}">
                <a16:creationId xmlns:a16="http://schemas.microsoft.com/office/drawing/2014/main" id="{2BB37474-CBB6-1AC0-F5C0-2F83DD1E09DF}"/>
              </a:ext>
            </a:extLst>
          </p:cNvPr>
          <p:cNvSpPr>
            <a:spLocks noGrp="1"/>
          </p:cNvSpPr>
          <p:nvPr>
            <p:ph type="ftr" sz="quarter" idx="11"/>
          </p:nvPr>
        </p:nvSpPr>
        <p:spPr>
          <a:xfrm>
            <a:off x="1114426" y="4575488"/>
            <a:ext cx="7042149" cy="576000"/>
          </a:xfrm>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B434D7FC-83A1-B3FC-C592-13543B840050}"/>
              </a:ext>
            </a:extLst>
          </p:cNvPr>
          <p:cNvSpPr>
            <a:spLocks noGrp="1"/>
          </p:cNvSpPr>
          <p:nvPr>
            <p:ph type="sldNum" sz="quarter" idx="12"/>
          </p:nvPr>
        </p:nvSpPr>
        <p:spPr/>
        <p:txBody>
          <a:bodyPr/>
          <a:lstStyle/>
          <a:p>
            <a:fld id="{C194BDB0-F4EA-4DD6-8281-CCE2440D0CE0}" type="slidenum">
              <a:rPr lang="en-GB" smtClean="0"/>
              <a:t>3</a:t>
            </a:fld>
            <a:endParaRPr lang="en-GB"/>
          </a:p>
        </p:txBody>
      </p:sp>
      <p:sp>
        <p:nvSpPr>
          <p:cNvPr id="6" name="Rectangle 5">
            <a:extLst>
              <a:ext uri="{FF2B5EF4-FFF2-40B4-BE49-F238E27FC236}">
                <a16:creationId xmlns:a16="http://schemas.microsoft.com/office/drawing/2014/main" id="{E0BF706E-ACB3-94A7-205D-85D5B32E2546}"/>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929F8BA8-335C-C9DE-A014-671A6AF7673E}"/>
              </a:ext>
            </a:extLst>
          </p:cNvPr>
          <p:cNvSpPr>
            <a:spLocks noGrp="1"/>
          </p:cNvSpPr>
          <p:nvPr>
            <p:ph type="title"/>
          </p:nvPr>
        </p:nvSpPr>
        <p:spPr>
          <a:xfrm>
            <a:off x="0" y="289393"/>
            <a:ext cx="9144000" cy="431768"/>
          </a:xfrm>
        </p:spPr>
        <p:txBody>
          <a:bodyPr/>
          <a:lstStyle/>
          <a:p>
            <a:pPr algn="ctr"/>
            <a:r>
              <a:rPr lang="en-GB">
                <a:solidFill>
                  <a:schemeClr val="bg1"/>
                </a:solidFill>
              </a:rPr>
              <a:t>Agenda</a:t>
            </a:r>
          </a:p>
        </p:txBody>
      </p:sp>
      <p:sp>
        <p:nvSpPr>
          <p:cNvPr id="2" name="Content Placeholder 2">
            <a:extLst>
              <a:ext uri="{FF2B5EF4-FFF2-40B4-BE49-F238E27FC236}">
                <a16:creationId xmlns:a16="http://schemas.microsoft.com/office/drawing/2014/main" id="{DBB5063A-8EFE-84C5-4039-CA53A6944EE3}"/>
              </a:ext>
            </a:extLst>
          </p:cNvPr>
          <p:cNvSpPr txBox="1">
            <a:spLocks/>
          </p:cNvSpPr>
          <p:nvPr/>
        </p:nvSpPr>
        <p:spPr>
          <a:xfrm>
            <a:off x="4572000" y="1562758"/>
            <a:ext cx="3230614" cy="2010569"/>
          </a:xfrm>
          <a:prstGeom prst="rect">
            <a:avLst/>
          </a:prstGeom>
        </p:spPr>
        <p:txBody>
          <a:bodyPr vert="horz" lIns="0" tIns="0" rIns="0" bIns="0" rtlCol="0" anchor="t">
            <a:noAutofit/>
          </a:bodyPr>
          <a:lstStyle>
            <a:lvl1pPr marL="0" indent="0" algn="l" defTabSz="685800" rtl="0" eaLnBrk="1" latinLnBrk="0" hangingPunct="1">
              <a:lnSpc>
                <a:spcPct val="100000"/>
              </a:lnSpc>
              <a:spcBef>
                <a:spcPts val="0"/>
              </a:spcBef>
              <a:buFont typeface="Arial" panose="020B0604020202020204" pitchFamily="34" charset="0"/>
              <a:buNone/>
              <a:defRPr sz="1950" kern="1200" baseline="0">
                <a:solidFill>
                  <a:schemeClr val="tx1"/>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mn-lt"/>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sz="1800"/>
              <a:t>12:00 – 12:05</a:t>
            </a:r>
          </a:p>
          <a:p>
            <a:pPr lvl="1"/>
            <a:r>
              <a:rPr lang="en-US" sz="1800"/>
              <a:t>12:05 – 12:08</a:t>
            </a:r>
            <a:endParaRPr lang="en-US" sz="1800">
              <a:ea typeface="Calibri"/>
              <a:cs typeface="Calibri"/>
            </a:endParaRPr>
          </a:p>
          <a:p>
            <a:pPr lvl="1"/>
            <a:r>
              <a:rPr lang="en-US" sz="1800"/>
              <a:t>12:08 – 12:09</a:t>
            </a:r>
            <a:endParaRPr lang="en-US" sz="1800">
              <a:ea typeface="Calibri"/>
              <a:cs typeface="Calibri"/>
            </a:endParaRPr>
          </a:p>
          <a:p>
            <a:pPr lvl="1"/>
            <a:r>
              <a:rPr lang="en-US" sz="1800"/>
              <a:t>12:10 – 12:12</a:t>
            </a:r>
            <a:endParaRPr lang="en-US" sz="1800">
              <a:ea typeface="Calibri"/>
              <a:cs typeface="Calibri"/>
            </a:endParaRPr>
          </a:p>
          <a:p>
            <a:pPr lvl="1"/>
            <a:r>
              <a:rPr lang="en-US" sz="1800"/>
              <a:t>12:12 – 12:14</a:t>
            </a:r>
            <a:endParaRPr lang="en-US" sz="1800">
              <a:ea typeface="Calibri"/>
              <a:cs typeface="Calibri"/>
            </a:endParaRPr>
          </a:p>
          <a:p>
            <a:pPr lvl="1"/>
            <a:r>
              <a:rPr lang="en-US" sz="1800"/>
              <a:t>12:14 – 12:25</a:t>
            </a:r>
            <a:endParaRPr lang="en-US" sz="1800">
              <a:ea typeface="Calibri"/>
              <a:cs typeface="Calibri"/>
            </a:endParaRPr>
          </a:p>
          <a:p>
            <a:pPr lvl="1"/>
            <a:r>
              <a:rPr lang="en-US" sz="1800"/>
              <a:t>12:25 – 12:40</a:t>
            </a:r>
            <a:endParaRPr lang="en-US" sz="1800">
              <a:ea typeface="Calibri"/>
              <a:cs typeface="Calibri"/>
            </a:endParaRPr>
          </a:p>
          <a:p>
            <a:pPr lvl="1"/>
            <a:r>
              <a:rPr lang="en-US" sz="1800"/>
              <a:t>12:40 – 12:45</a:t>
            </a:r>
            <a:endParaRPr lang="en-US" sz="1800">
              <a:ea typeface="Calibri"/>
              <a:cs typeface="Calibri"/>
            </a:endParaRPr>
          </a:p>
          <a:p>
            <a:pPr lvl="1"/>
            <a:r>
              <a:rPr lang="en-US" sz="1800"/>
              <a:t>12:45 – 13:00</a:t>
            </a:r>
          </a:p>
          <a:p>
            <a:pPr marL="342900" lvl="1" indent="-342900"/>
            <a:endParaRPr lang="en-NL"/>
          </a:p>
        </p:txBody>
      </p:sp>
      <p:sp>
        <p:nvSpPr>
          <p:cNvPr id="8" name="TextBox 7">
            <a:extLst>
              <a:ext uri="{FF2B5EF4-FFF2-40B4-BE49-F238E27FC236}">
                <a16:creationId xmlns:a16="http://schemas.microsoft.com/office/drawing/2014/main" id="{C3F6E7E0-8EB4-10CC-0A14-AF591FDD10D3}"/>
              </a:ext>
            </a:extLst>
          </p:cNvPr>
          <p:cNvSpPr txBox="1"/>
          <p:nvPr/>
        </p:nvSpPr>
        <p:spPr>
          <a:xfrm>
            <a:off x="758825" y="908624"/>
            <a:ext cx="8053295" cy="461665"/>
          </a:xfrm>
          <a:prstGeom prst="rect">
            <a:avLst/>
          </a:prstGeom>
          <a:noFill/>
        </p:spPr>
        <p:txBody>
          <a:bodyPr wrap="square" rtlCol="0">
            <a:spAutoFit/>
          </a:bodyPr>
          <a:lstStyle/>
          <a:p>
            <a:r>
              <a:rPr lang="en-US" sz="2400" b="1">
                <a:latin typeface="+mj-lt"/>
              </a:rPr>
              <a:t>Goal: Final Delivery of the Project</a:t>
            </a:r>
            <a:endParaRPr lang="en-NL" sz="2400" b="1">
              <a:latin typeface="+mj-lt"/>
            </a:endParaRPr>
          </a:p>
        </p:txBody>
      </p:sp>
    </p:spTree>
    <p:extLst>
      <p:ext uri="{BB962C8B-B14F-4D97-AF65-F5344CB8AC3E}">
        <p14:creationId xmlns:p14="http://schemas.microsoft.com/office/powerpoint/2010/main" val="414522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Question Answer Session</a:t>
            </a:r>
          </a:p>
        </p:txBody>
      </p:sp>
    </p:spTree>
    <p:extLst>
      <p:ext uri="{BB962C8B-B14F-4D97-AF65-F5344CB8AC3E}">
        <p14:creationId xmlns:p14="http://schemas.microsoft.com/office/powerpoint/2010/main" val="249850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9F25-94D9-1FBB-F54D-439257D6A57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12FE45-82FD-0C88-659D-CE76D48FFC35}"/>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E073043A-DBC0-1019-599D-6752CBAE46B9}"/>
              </a:ext>
            </a:extLst>
          </p:cNvPr>
          <p:cNvSpPr>
            <a:spLocks noGrp="1"/>
          </p:cNvSpPr>
          <p:nvPr>
            <p:ph type="sldNum" sz="quarter" idx="12"/>
          </p:nvPr>
        </p:nvSpPr>
        <p:spPr/>
        <p:txBody>
          <a:bodyPr/>
          <a:lstStyle/>
          <a:p>
            <a:fld id="{C194BDB0-F4EA-4DD6-8281-CCE2440D0CE0}" type="slidenum">
              <a:rPr lang="en-GB" smtClean="0"/>
              <a:t>4</a:t>
            </a:fld>
            <a:endParaRPr lang="en-GB"/>
          </a:p>
        </p:txBody>
      </p:sp>
      <p:sp>
        <p:nvSpPr>
          <p:cNvPr id="6" name="Rectangle 5">
            <a:extLst>
              <a:ext uri="{FF2B5EF4-FFF2-40B4-BE49-F238E27FC236}">
                <a16:creationId xmlns:a16="http://schemas.microsoft.com/office/drawing/2014/main" id="{6E472A6A-0DB5-2372-0194-8F8805A7A835}"/>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itel 1">
            <a:extLst>
              <a:ext uri="{FF2B5EF4-FFF2-40B4-BE49-F238E27FC236}">
                <a16:creationId xmlns:a16="http://schemas.microsoft.com/office/drawing/2014/main" id="{485FAB02-BF08-3EFE-17D5-F3357BA86C02}"/>
              </a:ext>
            </a:extLst>
          </p:cNvPr>
          <p:cNvSpPr>
            <a:spLocks noGrp="1"/>
          </p:cNvSpPr>
          <p:nvPr>
            <p:ph type="title"/>
          </p:nvPr>
        </p:nvSpPr>
        <p:spPr>
          <a:xfrm>
            <a:off x="0" y="289393"/>
            <a:ext cx="9144000" cy="431768"/>
          </a:xfrm>
        </p:spPr>
        <p:txBody>
          <a:bodyPr/>
          <a:lstStyle/>
          <a:p>
            <a:pPr algn="ctr"/>
            <a:r>
              <a:rPr lang="en-GB">
                <a:solidFill>
                  <a:schemeClr val="bg1"/>
                </a:solidFill>
              </a:rPr>
              <a:t>Planning</a:t>
            </a:r>
          </a:p>
        </p:txBody>
      </p:sp>
      <p:pic>
        <p:nvPicPr>
          <p:cNvPr id="3" name="Picture 2">
            <a:extLst>
              <a:ext uri="{FF2B5EF4-FFF2-40B4-BE49-F238E27FC236}">
                <a16:creationId xmlns:a16="http://schemas.microsoft.com/office/drawing/2014/main" id="{4015346F-90BE-8B74-A950-8115D643B4B3}"/>
              </a:ext>
            </a:extLst>
          </p:cNvPr>
          <p:cNvPicPr>
            <a:picLocks noChangeAspect="1"/>
          </p:cNvPicPr>
          <p:nvPr/>
        </p:nvPicPr>
        <p:blipFill>
          <a:blip r:embed="rId3"/>
          <a:stretch>
            <a:fillRect/>
          </a:stretch>
        </p:blipFill>
        <p:spPr>
          <a:xfrm>
            <a:off x="114300" y="721161"/>
            <a:ext cx="8976360" cy="3970830"/>
          </a:xfrm>
          <a:prstGeom prst="rect">
            <a:avLst/>
          </a:prstGeom>
        </p:spPr>
      </p:pic>
    </p:spTree>
    <p:extLst>
      <p:ext uri="{BB962C8B-B14F-4D97-AF65-F5344CB8AC3E}">
        <p14:creationId xmlns:p14="http://schemas.microsoft.com/office/powerpoint/2010/main" val="370455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Problem Definition</a:t>
            </a:r>
          </a:p>
        </p:txBody>
      </p:sp>
    </p:spTree>
    <p:extLst>
      <p:ext uri="{BB962C8B-B14F-4D97-AF65-F5344CB8AC3E}">
        <p14:creationId xmlns:p14="http://schemas.microsoft.com/office/powerpoint/2010/main" val="12376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A4E56E-7403-161B-2838-7EE883C7581F}"/>
              </a:ext>
            </a:extLst>
          </p:cNvPr>
          <p:cNvSpPr>
            <a:spLocks noGrp="1"/>
          </p:cNvSpPr>
          <p:nvPr>
            <p:ph type="ftr" sz="quarter" idx="11"/>
          </p:nvPr>
        </p:nvSpPr>
        <p:spPr>
          <a:xfrm>
            <a:off x="1114426" y="4568400"/>
            <a:ext cx="7042149" cy="576000"/>
          </a:xfrm>
        </p:spPr>
        <p:txBody>
          <a:bodyPr anchor="ctr">
            <a:normAutofit/>
          </a:bodyPr>
          <a:lstStyle/>
          <a:p>
            <a:pPr>
              <a:spcAft>
                <a:spcPts val="600"/>
              </a:spcAft>
            </a:pPr>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6E4F8FC6-010C-B0B9-4121-73D01FB4EBA3}"/>
              </a:ext>
            </a:extLst>
          </p:cNvPr>
          <p:cNvSpPr>
            <a:spLocks noGrp="1"/>
          </p:cNvSpPr>
          <p:nvPr>
            <p:ph type="sldNum" sz="quarter" idx="12"/>
          </p:nvPr>
        </p:nvSpPr>
        <p:spPr>
          <a:xfrm>
            <a:off x="2" y="4568400"/>
            <a:ext cx="1114424" cy="572286"/>
          </a:xfrm>
        </p:spPr>
        <p:txBody>
          <a:bodyPr anchor="ctr">
            <a:normAutofit/>
          </a:bodyPr>
          <a:lstStyle/>
          <a:p>
            <a:pPr>
              <a:spcAft>
                <a:spcPts val="600"/>
              </a:spcAft>
            </a:pPr>
            <a:fld id="{C194BDB0-F4EA-4DD6-8281-CCE2440D0CE0}" type="slidenum">
              <a:rPr lang="en-GB" smtClean="0"/>
              <a:pPr>
                <a:spcAft>
                  <a:spcPts val="600"/>
                </a:spcAft>
              </a:pPr>
              <a:t>6</a:t>
            </a:fld>
            <a:endParaRPr lang="en-GB"/>
          </a:p>
        </p:txBody>
      </p:sp>
      <p:sp>
        <p:nvSpPr>
          <p:cNvPr id="8" name="Rectangle 7">
            <a:extLst>
              <a:ext uri="{FF2B5EF4-FFF2-40B4-BE49-F238E27FC236}">
                <a16:creationId xmlns:a16="http://schemas.microsoft.com/office/drawing/2014/main" id="{E06499C1-FFB8-DC64-6372-4F32B8B7569B}"/>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2700" b="1">
                <a:solidFill>
                  <a:prstClr val="white"/>
                </a:solidFill>
                <a:latin typeface="+mj-lt"/>
              </a:rPr>
              <a:t>Problem Definition</a:t>
            </a:r>
            <a:endParaRPr lang="en-US"/>
          </a:p>
        </p:txBody>
      </p:sp>
      <p:grpSp>
        <p:nvGrpSpPr>
          <p:cNvPr id="54" name="Group 53">
            <a:extLst>
              <a:ext uri="{FF2B5EF4-FFF2-40B4-BE49-F238E27FC236}">
                <a16:creationId xmlns:a16="http://schemas.microsoft.com/office/drawing/2014/main" id="{AF116D33-0019-F594-0185-657385E4A5AB}"/>
              </a:ext>
            </a:extLst>
          </p:cNvPr>
          <p:cNvGrpSpPr/>
          <p:nvPr/>
        </p:nvGrpSpPr>
        <p:grpSpPr>
          <a:xfrm>
            <a:off x="635400" y="924990"/>
            <a:ext cx="8000200" cy="3622403"/>
            <a:chOff x="702998" y="893670"/>
            <a:chExt cx="8000200" cy="3622403"/>
          </a:xfrm>
        </p:grpSpPr>
        <p:pic>
          <p:nvPicPr>
            <p:cNvPr id="7" name="Picture 4" descr="Robocup 2021 is different in format, but Tech United can still showcase  itself">
              <a:extLst>
                <a:ext uri="{FF2B5EF4-FFF2-40B4-BE49-F238E27FC236}">
                  <a16:creationId xmlns:a16="http://schemas.microsoft.com/office/drawing/2014/main" id="{5E384F53-3B55-03EE-423A-A9C6CBE0B1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76" r="15345" b="1"/>
            <a:stretch/>
          </p:blipFill>
          <p:spPr bwMode="auto">
            <a:xfrm>
              <a:off x="702998" y="893670"/>
              <a:ext cx="3453677" cy="3622403"/>
            </a:xfrm>
            <a:prstGeom prst="rect">
              <a:avLst/>
            </a:prstGeom>
            <a:solidFill>
              <a:srgbClr val="FFFFFF"/>
            </a:solidFill>
          </p:spPr>
        </p:pic>
        <p:grpSp>
          <p:nvGrpSpPr>
            <p:cNvPr id="53" name="Group 52">
              <a:extLst>
                <a:ext uri="{FF2B5EF4-FFF2-40B4-BE49-F238E27FC236}">
                  <a16:creationId xmlns:a16="http://schemas.microsoft.com/office/drawing/2014/main" id="{AE934A0F-8FF6-8611-F5D7-FC7DBDC14F7C}"/>
                </a:ext>
              </a:extLst>
            </p:cNvPr>
            <p:cNvGrpSpPr/>
            <p:nvPr/>
          </p:nvGrpSpPr>
          <p:grpSpPr>
            <a:xfrm>
              <a:off x="4481629" y="893670"/>
              <a:ext cx="4221569" cy="3609867"/>
              <a:chOff x="4516266" y="802661"/>
              <a:chExt cx="4221569" cy="3609867"/>
            </a:xfrm>
          </p:grpSpPr>
          <p:pic>
            <p:nvPicPr>
              <p:cNvPr id="3074" name="Picture 2" descr="What - Free communications icons">
                <a:extLst>
                  <a:ext uri="{FF2B5EF4-FFF2-40B4-BE49-F238E27FC236}">
                    <a16:creationId xmlns:a16="http://schemas.microsoft.com/office/drawing/2014/main" id="{2274AD22-13B6-1E6D-EFD0-11DB63BB8F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6266" y="802661"/>
                <a:ext cx="943865" cy="94386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36B97CC7-5590-33BA-38FA-76B2F5CCC5B3}"/>
                  </a:ext>
                </a:extLst>
              </p:cNvPr>
              <p:cNvGrpSpPr/>
              <p:nvPr/>
            </p:nvGrpSpPr>
            <p:grpSpPr>
              <a:xfrm>
                <a:off x="4516266" y="1101554"/>
                <a:ext cx="4221569" cy="3310974"/>
                <a:chOff x="4560481" y="1065099"/>
                <a:chExt cx="4221569" cy="3310974"/>
              </a:xfrm>
            </p:grpSpPr>
            <p:sp>
              <p:nvSpPr>
                <p:cNvPr id="34" name="TextBox 33">
                  <a:extLst>
                    <a:ext uri="{FF2B5EF4-FFF2-40B4-BE49-F238E27FC236}">
                      <a16:creationId xmlns:a16="http://schemas.microsoft.com/office/drawing/2014/main" id="{2D81E6D5-6E73-FDE3-7F8C-345F437A49BD}"/>
                    </a:ext>
                  </a:extLst>
                </p:cNvPr>
                <p:cNvSpPr txBox="1"/>
                <p:nvPr/>
              </p:nvSpPr>
              <p:spPr>
                <a:xfrm>
                  <a:off x="5707380" y="1112520"/>
                  <a:ext cx="2621280" cy="576000"/>
                </a:xfrm>
                <a:prstGeom prst="rect">
                  <a:avLst/>
                </a:prstGeom>
                <a:noFill/>
              </p:spPr>
              <p:txBody>
                <a:bodyPr wrap="square" rtlCol="0">
                  <a:spAutoFit/>
                </a:bodyPr>
                <a:lstStyle/>
                <a:p>
                  <a:endParaRPr lang="en-NL"/>
                </a:p>
              </p:txBody>
            </p:sp>
            <p:sp>
              <p:nvSpPr>
                <p:cNvPr id="36" name="TextBox 35">
                  <a:extLst>
                    <a:ext uri="{FF2B5EF4-FFF2-40B4-BE49-F238E27FC236}">
                      <a16:creationId xmlns:a16="http://schemas.microsoft.com/office/drawing/2014/main" id="{4D475B56-3E13-6DA1-B74B-6D03828556F3}"/>
                    </a:ext>
                  </a:extLst>
                </p:cNvPr>
                <p:cNvSpPr txBox="1"/>
                <p:nvPr/>
              </p:nvSpPr>
              <p:spPr>
                <a:xfrm>
                  <a:off x="5829300" y="1112520"/>
                  <a:ext cx="2621280" cy="576000"/>
                </a:xfrm>
                <a:prstGeom prst="rect">
                  <a:avLst/>
                </a:prstGeom>
                <a:noFill/>
              </p:spPr>
              <p:txBody>
                <a:bodyPr wrap="square" rtlCol="0">
                  <a:spAutoFit/>
                </a:bodyPr>
                <a:lstStyle/>
                <a:p>
                  <a:endParaRPr lang="en-NL"/>
                </a:p>
              </p:txBody>
            </p:sp>
            <p:sp>
              <p:nvSpPr>
                <p:cNvPr id="37" name="TextBox 36">
                  <a:extLst>
                    <a:ext uri="{FF2B5EF4-FFF2-40B4-BE49-F238E27FC236}">
                      <a16:creationId xmlns:a16="http://schemas.microsoft.com/office/drawing/2014/main" id="{F89EE7F6-DCC3-BA72-DF90-817BC2F240ED}"/>
                    </a:ext>
                  </a:extLst>
                </p:cNvPr>
                <p:cNvSpPr txBox="1"/>
                <p:nvPr/>
              </p:nvSpPr>
              <p:spPr>
                <a:xfrm>
                  <a:off x="5726430" y="1065099"/>
                  <a:ext cx="3055620" cy="584775"/>
                </a:xfrm>
                <a:prstGeom prst="rect">
                  <a:avLst/>
                </a:prstGeom>
                <a:noFill/>
              </p:spPr>
              <p:txBody>
                <a:bodyPr wrap="square" rtlCol="0">
                  <a:spAutoFit/>
                </a:bodyPr>
                <a:lstStyle/>
                <a:p>
                  <a:r>
                    <a:rPr lang="en-US" sz="1600"/>
                    <a:t>Autonomous Referee for MSL Soccer Robot Matches </a:t>
                  </a:r>
                  <a:endParaRPr lang="en-NL" sz="1600"/>
                </a:p>
              </p:txBody>
            </p:sp>
            <p:sp>
              <p:nvSpPr>
                <p:cNvPr id="40" name="TextBox 39">
                  <a:extLst>
                    <a:ext uri="{FF2B5EF4-FFF2-40B4-BE49-F238E27FC236}">
                      <a16:creationId xmlns:a16="http://schemas.microsoft.com/office/drawing/2014/main" id="{1BAB7B16-E9C7-C3BE-5F85-9CB780E89615}"/>
                    </a:ext>
                  </a:extLst>
                </p:cNvPr>
                <p:cNvSpPr txBox="1"/>
                <p:nvPr/>
              </p:nvSpPr>
              <p:spPr>
                <a:xfrm>
                  <a:off x="5726430" y="3747435"/>
                  <a:ext cx="3055620" cy="338554"/>
                </a:xfrm>
                <a:prstGeom prst="rect">
                  <a:avLst/>
                </a:prstGeom>
                <a:noFill/>
              </p:spPr>
              <p:txBody>
                <a:bodyPr wrap="square" lIns="91440" tIns="45720" rIns="91440" bIns="45720" rtlCol="0" anchor="t">
                  <a:spAutoFit/>
                </a:bodyPr>
                <a:lstStyle/>
                <a:p>
                  <a:r>
                    <a:rPr lang="en-US" sz="1600"/>
                    <a:t>Implementing </a:t>
                  </a:r>
                  <a:r>
                    <a:rPr lang="en-US" sz="1600" err="1"/>
                    <a:t>RoboCup</a:t>
                  </a:r>
                  <a:r>
                    <a:rPr lang="en-US" sz="1600"/>
                    <a:t> Rules</a:t>
                  </a:r>
                  <a:endParaRPr lang="en-NL" sz="1600"/>
                </a:p>
              </p:txBody>
            </p:sp>
            <p:sp>
              <p:nvSpPr>
                <p:cNvPr id="43" name="TextBox 42">
                  <a:extLst>
                    <a:ext uri="{FF2B5EF4-FFF2-40B4-BE49-F238E27FC236}">
                      <a16:creationId xmlns:a16="http://schemas.microsoft.com/office/drawing/2014/main" id="{3767B4F6-2B13-F35B-7E57-6358B06D37AC}"/>
                    </a:ext>
                  </a:extLst>
                </p:cNvPr>
                <p:cNvSpPr txBox="1"/>
                <p:nvPr/>
              </p:nvSpPr>
              <p:spPr>
                <a:xfrm>
                  <a:off x="5726430" y="1983210"/>
                  <a:ext cx="3055620" cy="1815882"/>
                </a:xfrm>
                <a:prstGeom prst="rect">
                  <a:avLst/>
                </a:prstGeom>
                <a:noFill/>
              </p:spPr>
              <p:txBody>
                <a:bodyPr wrap="square" rtlCol="0">
                  <a:spAutoFit/>
                </a:bodyPr>
                <a:lstStyle/>
                <a:p>
                  <a:r>
                    <a:rPr lang="en-US" sz="1600"/>
                    <a:t>Make Crucial Decisions</a:t>
                  </a:r>
                </a:p>
                <a:p>
                  <a:r>
                    <a:rPr lang="en-US" sz="1600"/>
                    <a:t>Avoid Bias</a:t>
                  </a:r>
                </a:p>
                <a:p>
                  <a:r>
                    <a:rPr lang="en-US" sz="1600"/>
                    <a:t>Assist Human Referee for difficult rules</a:t>
                  </a:r>
                </a:p>
                <a:p>
                  <a:r>
                    <a:rPr lang="en-US" sz="1600"/>
                    <a:t>Enhance Accuracy and Reduce Occurrence of Errors</a:t>
                  </a:r>
                  <a:endParaRPr lang="en-NL" sz="1600"/>
                </a:p>
                <a:p>
                  <a:endParaRPr lang="en-US" sz="1600"/>
                </a:p>
              </p:txBody>
            </p:sp>
            <p:pic>
              <p:nvPicPr>
                <p:cNvPr id="3076" name="Picture 4" descr="15,973 Why Icon Images, Stock Photos, 3D objects, &amp; Vectors | Shutterstock">
                  <a:extLst>
                    <a:ext uri="{FF2B5EF4-FFF2-40B4-BE49-F238E27FC236}">
                      <a16:creationId xmlns:a16="http://schemas.microsoft.com/office/drawing/2014/main" id="{C6FEBCD4-5C97-A19B-598C-1982096D10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00" t="16166" r="8613" b="22528"/>
                <a:stretch/>
              </p:blipFill>
              <p:spPr bwMode="auto">
                <a:xfrm>
                  <a:off x="4560481" y="2242121"/>
                  <a:ext cx="968587" cy="7799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 Free miscellaneous icons">
                  <a:extLst>
                    <a:ext uri="{FF2B5EF4-FFF2-40B4-BE49-F238E27FC236}">
                      <a16:creationId xmlns:a16="http://schemas.microsoft.com/office/drawing/2014/main" id="{CC7ACD4A-E190-93C3-5A94-D7AC48A29D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596097"/>
                  <a:ext cx="779976" cy="779976"/>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73110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el 5"/>
          <p:cNvSpPr>
            <a:spLocks noGrp="1"/>
          </p:cNvSpPr>
          <p:nvPr>
            <p:ph type="ctrTitle"/>
          </p:nvPr>
        </p:nvSpPr>
        <p:spPr/>
        <p:txBody>
          <a:bodyPr/>
          <a:lstStyle/>
          <a:p>
            <a:r>
              <a:rPr lang="en-GB"/>
              <a:t>User Needs, Project Scope and Requirements</a:t>
            </a:r>
          </a:p>
        </p:txBody>
      </p:sp>
    </p:spTree>
    <p:extLst>
      <p:ext uri="{BB962C8B-B14F-4D97-AF65-F5344CB8AC3E}">
        <p14:creationId xmlns:p14="http://schemas.microsoft.com/office/powerpoint/2010/main" val="28286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8F657-3AD9-8300-1157-F15F3227D3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7B1297D-31D5-701B-7763-176ADBDB3DF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Stakeholders Meeting MSD project - </a:t>
            </a:r>
            <a:r>
              <a:rPr kumimoji="0" lang="en-US" sz="1100" b="0" i="0" u="none" strike="noStrike" kern="1200" cap="none" spc="0" normalizeH="0" baseline="0" noProof="0" err="1">
                <a:ln>
                  <a:noFill/>
                </a:ln>
                <a:solidFill>
                  <a:prstClr val="black"/>
                </a:solidFill>
                <a:effectLst/>
                <a:uLnTx/>
                <a:uFillTx/>
                <a:latin typeface="Calibri"/>
                <a:ea typeface="+mn-ea"/>
                <a:cs typeface="+mn-cs"/>
              </a:rPr>
              <a:t>AutoRef</a:t>
            </a:r>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3FEB0450-6EAD-9714-800D-B777B3A734E7}"/>
              </a:ext>
            </a:extLst>
          </p:cNvPr>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C194BDB0-F4EA-4DD6-8281-CCE2440D0CE0}" type="slidenum">
              <a:rPr kumimoji="0" lang="en-GB" sz="11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8</a:t>
            </a:fld>
            <a:endParaRPr kumimoji="0" lang="en-GB" sz="11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58543AC-ECF4-16B8-8F0E-88BED586424B}"/>
              </a:ext>
            </a:extLst>
          </p:cNvPr>
          <p:cNvSpPr/>
          <p:nvPr/>
        </p:nvSpPr>
        <p:spPr>
          <a:xfrm>
            <a:off x="0" y="218723"/>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Titel 1">
            <a:extLst>
              <a:ext uri="{FF2B5EF4-FFF2-40B4-BE49-F238E27FC236}">
                <a16:creationId xmlns:a16="http://schemas.microsoft.com/office/drawing/2014/main" id="{D77ABEC7-88F5-0CAB-6747-CEB8BF0B403D}"/>
              </a:ext>
            </a:extLst>
          </p:cNvPr>
          <p:cNvSpPr>
            <a:spLocks noGrp="1"/>
          </p:cNvSpPr>
          <p:nvPr>
            <p:ph type="title"/>
          </p:nvPr>
        </p:nvSpPr>
        <p:spPr>
          <a:xfrm>
            <a:off x="0" y="289393"/>
            <a:ext cx="9144000" cy="431768"/>
          </a:xfrm>
        </p:spPr>
        <p:txBody>
          <a:bodyPr/>
          <a:lstStyle/>
          <a:p>
            <a:pPr algn="ctr"/>
            <a:r>
              <a:rPr lang="en-GB">
                <a:solidFill>
                  <a:schemeClr val="bg1"/>
                </a:solidFill>
              </a:rPr>
              <a:t>User Needs</a:t>
            </a:r>
          </a:p>
        </p:txBody>
      </p:sp>
      <p:sp>
        <p:nvSpPr>
          <p:cNvPr id="9" name="TextBox 8">
            <a:extLst>
              <a:ext uri="{FF2B5EF4-FFF2-40B4-BE49-F238E27FC236}">
                <a16:creationId xmlns:a16="http://schemas.microsoft.com/office/drawing/2014/main" id="{943B8081-873B-1D6F-851F-3E2B962DE702}"/>
              </a:ext>
            </a:extLst>
          </p:cNvPr>
          <p:cNvSpPr txBox="1"/>
          <p:nvPr/>
        </p:nvSpPr>
        <p:spPr>
          <a:xfrm>
            <a:off x="639856" y="1634158"/>
            <a:ext cx="1826141"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Performance</a:t>
            </a:r>
            <a:endParaRPr kumimoji="0" lang="en-NL" sz="135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635F1D5A-6C3B-5B39-CFF1-BCA41EE05488}"/>
              </a:ext>
            </a:extLst>
          </p:cNvPr>
          <p:cNvSpPr txBox="1"/>
          <p:nvPr/>
        </p:nvSpPr>
        <p:spPr>
          <a:xfrm>
            <a:off x="3952525" y="1944066"/>
            <a:ext cx="1577676"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Objectivity</a:t>
            </a: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673AD75-8006-80D6-C125-7A3529301BB1}"/>
              </a:ext>
            </a:extLst>
          </p:cNvPr>
          <p:cNvSpPr txBox="1"/>
          <p:nvPr/>
        </p:nvSpPr>
        <p:spPr>
          <a:xfrm>
            <a:off x="489702" y="1969338"/>
            <a:ext cx="932371"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Accurate</a:t>
            </a:r>
          </a:p>
        </p:txBody>
      </p:sp>
      <p:sp>
        <p:nvSpPr>
          <p:cNvPr id="12" name="TextBox 11">
            <a:extLst>
              <a:ext uri="{FF2B5EF4-FFF2-40B4-BE49-F238E27FC236}">
                <a16:creationId xmlns:a16="http://schemas.microsoft.com/office/drawing/2014/main" id="{D6BCEDEA-3EB0-370C-E601-95D5A9E27FA5}"/>
              </a:ext>
            </a:extLst>
          </p:cNvPr>
          <p:cNvSpPr txBox="1"/>
          <p:nvPr/>
        </p:nvSpPr>
        <p:spPr>
          <a:xfrm>
            <a:off x="965414" y="1422089"/>
            <a:ext cx="1154996"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Robustness</a:t>
            </a:r>
          </a:p>
        </p:txBody>
      </p:sp>
      <p:sp>
        <p:nvSpPr>
          <p:cNvPr id="13" name="TextBox 12">
            <a:extLst>
              <a:ext uri="{FF2B5EF4-FFF2-40B4-BE49-F238E27FC236}">
                <a16:creationId xmlns:a16="http://schemas.microsoft.com/office/drawing/2014/main" id="{1F86383C-DA58-603E-7708-5ED2627D907F}"/>
              </a:ext>
            </a:extLst>
          </p:cNvPr>
          <p:cNvSpPr txBox="1"/>
          <p:nvPr/>
        </p:nvSpPr>
        <p:spPr>
          <a:xfrm>
            <a:off x="1734960" y="1981483"/>
            <a:ext cx="1002390"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Real-time</a:t>
            </a:r>
          </a:p>
        </p:txBody>
      </p:sp>
      <p:sp>
        <p:nvSpPr>
          <p:cNvPr id="14" name="TextBox 13">
            <a:extLst>
              <a:ext uri="{FF2B5EF4-FFF2-40B4-BE49-F238E27FC236}">
                <a16:creationId xmlns:a16="http://schemas.microsoft.com/office/drawing/2014/main" id="{BE3DD2F5-8181-7548-F26B-70C616BD0C14}"/>
              </a:ext>
            </a:extLst>
          </p:cNvPr>
          <p:cNvSpPr txBox="1"/>
          <p:nvPr/>
        </p:nvSpPr>
        <p:spPr>
          <a:xfrm>
            <a:off x="3734316" y="2333320"/>
            <a:ext cx="1905971"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Consistent decisions</a:t>
            </a:r>
          </a:p>
        </p:txBody>
      </p:sp>
      <p:sp>
        <p:nvSpPr>
          <p:cNvPr id="15" name="TextBox 14">
            <a:extLst>
              <a:ext uri="{FF2B5EF4-FFF2-40B4-BE49-F238E27FC236}">
                <a16:creationId xmlns:a16="http://schemas.microsoft.com/office/drawing/2014/main" id="{72CDA507-5541-79AE-4203-9092BF67726A}"/>
              </a:ext>
            </a:extLst>
          </p:cNvPr>
          <p:cNvSpPr txBox="1"/>
          <p:nvPr/>
        </p:nvSpPr>
        <p:spPr>
          <a:xfrm>
            <a:off x="6995984" y="1590555"/>
            <a:ext cx="1272271"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Progress</a:t>
            </a:r>
            <a:endParaRPr kumimoji="0" lang="en-NL" sz="135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25A0328B-F6BE-79B7-C7C1-132A6818109E}"/>
              </a:ext>
            </a:extLst>
          </p:cNvPr>
          <p:cNvSpPr txBox="1"/>
          <p:nvPr/>
        </p:nvSpPr>
        <p:spPr>
          <a:xfrm>
            <a:off x="7807063" y="1920842"/>
            <a:ext cx="1072409"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Continuity</a:t>
            </a:r>
          </a:p>
        </p:txBody>
      </p:sp>
      <p:sp>
        <p:nvSpPr>
          <p:cNvPr id="17" name="TextBox 16">
            <a:extLst>
              <a:ext uri="{FF2B5EF4-FFF2-40B4-BE49-F238E27FC236}">
                <a16:creationId xmlns:a16="http://schemas.microsoft.com/office/drawing/2014/main" id="{2A240D74-E6A9-5409-3B09-43D436117722}"/>
              </a:ext>
            </a:extLst>
          </p:cNvPr>
          <p:cNvSpPr txBox="1"/>
          <p:nvPr/>
        </p:nvSpPr>
        <p:spPr>
          <a:xfrm>
            <a:off x="1542912" y="3251628"/>
            <a:ext cx="2207784"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Communication</a:t>
            </a:r>
            <a:endParaRPr kumimoji="0" lang="en-NL" sz="135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29401E54-5A28-55E2-4707-66162A716407}"/>
              </a:ext>
            </a:extLst>
          </p:cNvPr>
          <p:cNvSpPr txBox="1"/>
          <p:nvPr/>
        </p:nvSpPr>
        <p:spPr>
          <a:xfrm>
            <a:off x="6341317" y="2408303"/>
            <a:ext cx="980205"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Safety</a:t>
            </a:r>
            <a:endParaRPr kumimoji="0" lang="en-NL" sz="1350"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08172092-A79C-9172-5063-68FFB5000140}"/>
              </a:ext>
            </a:extLst>
          </p:cNvPr>
          <p:cNvSpPr txBox="1"/>
          <p:nvPr/>
        </p:nvSpPr>
        <p:spPr>
          <a:xfrm>
            <a:off x="3506002" y="1706986"/>
            <a:ext cx="2444836"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Follow </a:t>
            </a:r>
            <a:r>
              <a:rPr kumimoji="0" lang="en-US" sz="1600" b="0" i="0" u="none" strike="noStrike" kern="1200" cap="none" spc="0" normalizeH="0" baseline="0" noProof="0" err="1">
                <a:ln>
                  <a:noFill/>
                </a:ln>
                <a:solidFill>
                  <a:prstClr val="black"/>
                </a:solidFill>
                <a:effectLst/>
                <a:uLnTx/>
                <a:uFillTx/>
                <a:latin typeface="Calibri"/>
                <a:ea typeface="+mn-ea"/>
                <a:cs typeface="+mn-cs"/>
              </a:rPr>
              <a:t>RoboCup</a:t>
            </a:r>
            <a:r>
              <a:rPr kumimoji="0" lang="en-US" sz="1600" b="0" i="0" u="none" strike="noStrike" kern="1200" cap="none" spc="0" normalizeH="0" baseline="0" noProof="0">
                <a:ln>
                  <a:noFill/>
                </a:ln>
                <a:solidFill>
                  <a:prstClr val="black"/>
                </a:solidFill>
                <a:effectLst/>
                <a:uLnTx/>
                <a:uFillTx/>
                <a:latin typeface="Calibri"/>
                <a:ea typeface="+mn-ea"/>
                <a:cs typeface="+mn-cs"/>
              </a:rPr>
              <a:t> MSL rules</a:t>
            </a:r>
          </a:p>
        </p:txBody>
      </p:sp>
      <p:sp>
        <p:nvSpPr>
          <p:cNvPr id="20" name="TextBox 19">
            <a:extLst>
              <a:ext uri="{FF2B5EF4-FFF2-40B4-BE49-F238E27FC236}">
                <a16:creationId xmlns:a16="http://schemas.microsoft.com/office/drawing/2014/main" id="{148BDC10-605C-0246-DD97-E028F039965E}"/>
              </a:ext>
            </a:extLst>
          </p:cNvPr>
          <p:cNvSpPr txBox="1"/>
          <p:nvPr/>
        </p:nvSpPr>
        <p:spPr>
          <a:xfrm>
            <a:off x="1298791" y="3008754"/>
            <a:ext cx="1428917"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Showing proof</a:t>
            </a:r>
          </a:p>
        </p:txBody>
      </p:sp>
      <p:sp>
        <p:nvSpPr>
          <p:cNvPr id="21" name="TextBox 20">
            <a:extLst>
              <a:ext uri="{FF2B5EF4-FFF2-40B4-BE49-F238E27FC236}">
                <a16:creationId xmlns:a16="http://schemas.microsoft.com/office/drawing/2014/main" id="{07C099B0-B70C-FA7C-1871-E15AD374C601}"/>
              </a:ext>
            </a:extLst>
          </p:cNvPr>
          <p:cNvSpPr txBox="1"/>
          <p:nvPr/>
        </p:nvSpPr>
        <p:spPr>
          <a:xfrm>
            <a:off x="2516027" y="3617613"/>
            <a:ext cx="1694695"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Sending decisions</a:t>
            </a:r>
          </a:p>
        </p:txBody>
      </p:sp>
      <p:sp>
        <p:nvSpPr>
          <p:cNvPr id="22" name="TextBox 21">
            <a:extLst>
              <a:ext uri="{FF2B5EF4-FFF2-40B4-BE49-F238E27FC236}">
                <a16:creationId xmlns:a16="http://schemas.microsoft.com/office/drawing/2014/main" id="{52756496-C5B7-BB4D-84F6-CBDA60B28032}"/>
              </a:ext>
            </a:extLst>
          </p:cNvPr>
          <p:cNvSpPr txBox="1"/>
          <p:nvPr/>
        </p:nvSpPr>
        <p:spPr>
          <a:xfrm>
            <a:off x="6707219" y="1363959"/>
            <a:ext cx="1228606"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Adaptability</a:t>
            </a:r>
          </a:p>
        </p:txBody>
      </p:sp>
      <p:sp>
        <p:nvSpPr>
          <p:cNvPr id="23" name="TextBox 22">
            <a:extLst>
              <a:ext uri="{FF2B5EF4-FFF2-40B4-BE49-F238E27FC236}">
                <a16:creationId xmlns:a16="http://schemas.microsoft.com/office/drawing/2014/main" id="{8984A093-0968-01F7-E99D-3E1382E84B18}"/>
              </a:ext>
            </a:extLst>
          </p:cNvPr>
          <p:cNvSpPr txBox="1"/>
          <p:nvPr/>
        </p:nvSpPr>
        <p:spPr>
          <a:xfrm>
            <a:off x="5402609" y="3450005"/>
            <a:ext cx="1669047"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Challenging</a:t>
            </a: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0E916F30-7557-FF8E-F1D6-5F10070DF38F}"/>
              </a:ext>
            </a:extLst>
          </p:cNvPr>
          <p:cNvSpPr txBox="1"/>
          <p:nvPr/>
        </p:nvSpPr>
        <p:spPr>
          <a:xfrm>
            <a:off x="5884243" y="3810079"/>
            <a:ext cx="2145331"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Personal learning goals</a:t>
            </a:r>
          </a:p>
        </p:txBody>
      </p:sp>
      <p:sp>
        <p:nvSpPr>
          <p:cNvPr id="25" name="TextBox 24">
            <a:extLst>
              <a:ext uri="{FF2B5EF4-FFF2-40B4-BE49-F238E27FC236}">
                <a16:creationId xmlns:a16="http://schemas.microsoft.com/office/drawing/2014/main" id="{BF069092-35E6-B198-0318-1822D7AD61EA}"/>
              </a:ext>
            </a:extLst>
          </p:cNvPr>
          <p:cNvSpPr txBox="1"/>
          <p:nvPr/>
        </p:nvSpPr>
        <p:spPr>
          <a:xfrm>
            <a:off x="6147429" y="3255385"/>
            <a:ext cx="924227"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Interests</a:t>
            </a:r>
          </a:p>
        </p:txBody>
      </p:sp>
    </p:spTree>
    <p:extLst>
      <p:ext uri="{BB962C8B-B14F-4D97-AF65-F5344CB8AC3E}">
        <p14:creationId xmlns:p14="http://schemas.microsoft.com/office/powerpoint/2010/main" val="377786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395E-CF28-C810-59A2-A5D80C9A6BDD}"/>
            </a:ext>
          </a:extLst>
        </p:cNvPr>
        <p:cNvGrpSpPr/>
        <p:nvPr/>
      </p:nvGrpSpPr>
      <p:grpSpPr>
        <a:xfrm>
          <a:off x="0" y="0"/>
          <a:ext cx="0" cy="0"/>
          <a:chOff x="0" y="0"/>
          <a:chExt cx="0" cy="0"/>
        </a:xfrm>
      </p:grpSpPr>
      <p:sp>
        <p:nvSpPr>
          <p:cNvPr id="7" name="Titel 1">
            <a:extLst>
              <a:ext uri="{FF2B5EF4-FFF2-40B4-BE49-F238E27FC236}">
                <a16:creationId xmlns:a16="http://schemas.microsoft.com/office/drawing/2014/main" id="{B9BD892D-369E-0C2C-36BD-8EC51DAB8AEB}"/>
              </a:ext>
            </a:extLst>
          </p:cNvPr>
          <p:cNvSpPr>
            <a:spLocks noGrp="1"/>
          </p:cNvSpPr>
          <p:nvPr>
            <p:ph type="title"/>
          </p:nvPr>
        </p:nvSpPr>
        <p:spPr/>
        <p:txBody>
          <a:bodyPr/>
          <a:lstStyle/>
          <a:p>
            <a:pPr algn="ctr"/>
            <a:r>
              <a:rPr lang="en-GB">
                <a:solidFill>
                  <a:schemeClr val="bg1"/>
                </a:solidFill>
              </a:rPr>
              <a:t>Project Scope </a:t>
            </a:r>
            <a:endParaRPr lang="en-GB">
              <a:solidFill>
                <a:schemeClr val="bg1"/>
              </a:solidFill>
              <a:cs typeface="Calibri"/>
            </a:endParaRPr>
          </a:p>
        </p:txBody>
      </p:sp>
      <p:sp>
        <p:nvSpPr>
          <p:cNvPr id="2" name="Footer Placeholder 2">
            <a:extLst>
              <a:ext uri="{FF2B5EF4-FFF2-40B4-BE49-F238E27FC236}">
                <a16:creationId xmlns:a16="http://schemas.microsoft.com/office/drawing/2014/main" id="{1DAE2DBB-6834-A915-8B0B-EE8C413812FC}"/>
              </a:ext>
            </a:extLst>
          </p:cNvPr>
          <p:cNvSpPr>
            <a:spLocks noGrp="1"/>
          </p:cNvSpPr>
          <p:nvPr>
            <p:ph type="ftr" sz="quarter" idx="11"/>
          </p:nvPr>
        </p:nvSpPr>
        <p:spPr/>
        <p:txBody>
          <a:bodyPr/>
          <a:lstStyle/>
          <a:p>
            <a:r>
              <a:rPr lang="en-US"/>
              <a:t>Stakeholders Meeting MSD project - </a:t>
            </a:r>
            <a:r>
              <a:rPr lang="en-US" err="1"/>
              <a:t>AutoRef</a:t>
            </a:r>
            <a:endParaRPr lang="en-GB"/>
          </a:p>
        </p:txBody>
      </p:sp>
      <p:sp>
        <p:nvSpPr>
          <p:cNvPr id="5" name="Slide Number Placeholder 4">
            <a:extLst>
              <a:ext uri="{FF2B5EF4-FFF2-40B4-BE49-F238E27FC236}">
                <a16:creationId xmlns:a16="http://schemas.microsoft.com/office/drawing/2014/main" id="{E9F8DFEA-1D5A-EF02-2B33-60F95545828D}"/>
              </a:ext>
            </a:extLst>
          </p:cNvPr>
          <p:cNvSpPr>
            <a:spLocks noGrp="1"/>
          </p:cNvSpPr>
          <p:nvPr>
            <p:ph type="sldNum" sz="quarter" idx="12"/>
          </p:nvPr>
        </p:nvSpPr>
        <p:spPr/>
        <p:txBody>
          <a:bodyPr/>
          <a:lstStyle/>
          <a:p>
            <a:fld id="{C194BDB0-F4EA-4DD6-8281-CCE2440D0CE0}" type="slidenum">
              <a:rPr lang="en-GB" smtClean="0"/>
              <a:t>9</a:t>
            </a:fld>
            <a:endParaRPr lang="en-GB"/>
          </a:p>
        </p:txBody>
      </p:sp>
      <p:sp>
        <p:nvSpPr>
          <p:cNvPr id="6" name="Rectangle 5">
            <a:extLst>
              <a:ext uri="{FF2B5EF4-FFF2-40B4-BE49-F238E27FC236}">
                <a16:creationId xmlns:a16="http://schemas.microsoft.com/office/drawing/2014/main" id="{A0E73CFC-3DE3-29DF-12ED-76D806C2B231}"/>
              </a:ext>
            </a:extLst>
          </p:cNvPr>
          <p:cNvSpPr/>
          <p:nvPr/>
        </p:nvSpPr>
        <p:spPr>
          <a:xfrm>
            <a:off x="-1" y="261717"/>
            <a:ext cx="9144000" cy="477095"/>
          </a:xfrm>
          <a:prstGeom prst="rect">
            <a:avLst/>
          </a:prstGeom>
          <a:solidFill>
            <a:srgbClr val="C81919"/>
          </a:solidFill>
          <a:ln>
            <a:solidFill>
              <a:srgbClr val="C8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a:latin typeface="+mj-lt"/>
              </a:rPr>
              <a:t>Project</a:t>
            </a:r>
            <a:r>
              <a:rPr lang="en-US" sz="800" b="1">
                <a:latin typeface="+mj-lt"/>
              </a:rPr>
              <a:t>  </a:t>
            </a:r>
            <a:r>
              <a:rPr lang="en-US" sz="2700" b="1">
                <a:latin typeface="+mj-lt"/>
              </a:rPr>
              <a:t>Scope</a:t>
            </a:r>
            <a:endParaRPr lang="en-NL" sz="2700" b="1">
              <a:latin typeface="+mj-lt"/>
            </a:endParaRPr>
          </a:p>
        </p:txBody>
      </p:sp>
      <p:pic>
        <p:nvPicPr>
          <p:cNvPr id="4" name="Picture 3" descr="Ball in and out of play - Wikipedia">
            <a:extLst>
              <a:ext uri="{FF2B5EF4-FFF2-40B4-BE49-F238E27FC236}">
                <a16:creationId xmlns:a16="http://schemas.microsoft.com/office/drawing/2014/main" id="{E667AD02-2FBE-DE96-3158-5D4BC39E1373}"/>
              </a:ext>
            </a:extLst>
          </p:cNvPr>
          <p:cNvPicPr>
            <a:picLocks noChangeAspect="1"/>
          </p:cNvPicPr>
          <p:nvPr/>
        </p:nvPicPr>
        <p:blipFill>
          <a:blip r:embed="rId3"/>
          <a:stretch>
            <a:fillRect/>
          </a:stretch>
        </p:blipFill>
        <p:spPr>
          <a:xfrm>
            <a:off x="426506" y="1473415"/>
            <a:ext cx="2553076" cy="2917801"/>
          </a:xfrm>
          <a:prstGeom prst="rect">
            <a:avLst/>
          </a:prstGeom>
        </p:spPr>
      </p:pic>
      <p:pic>
        <p:nvPicPr>
          <p:cNvPr id="8" name="Picture 7" descr="A football ball on a green field&#10;&#10;Description automatically generated">
            <a:extLst>
              <a:ext uri="{FF2B5EF4-FFF2-40B4-BE49-F238E27FC236}">
                <a16:creationId xmlns:a16="http://schemas.microsoft.com/office/drawing/2014/main" id="{91539EB3-34D7-4792-3AA0-4009C32FC55B}"/>
              </a:ext>
            </a:extLst>
          </p:cNvPr>
          <p:cNvPicPr>
            <a:picLocks noChangeAspect="1"/>
          </p:cNvPicPr>
          <p:nvPr/>
        </p:nvPicPr>
        <p:blipFill rotWithShape="1">
          <a:blip r:embed="rId4"/>
          <a:srcRect l="20562" t="82" r="22479"/>
          <a:stretch/>
        </p:blipFill>
        <p:spPr>
          <a:xfrm>
            <a:off x="3461220" y="1443294"/>
            <a:ext cx="2553076" cy="2956241"/>
          </a:xfrm>
          <a:prstGeom prst="rect">
            <a:avLst/>
          </a:prstGeom>
        </p:spPr>
      </p:pic>
      <p:grpSp>
        <p:nvGrpSpPr>
          <p:cNvPr id="12" name="Group 11">
            <a:extLst>
              <a:ext uri="{FF2B5EF4-FFF2-40B4-BE49-F238E27FC236}">
                <a16:creationId xmlns:a16="http://schemas.microsoft.com/office/drawing/2014/main" id="{7DFA7293-A316-69CA-D0A0-1CF17D096D94}"/>
              </a:ext>
            </a:extLst>
          </p:cNvPr>
          <p:cNvGrpSpPr/>
          <p:nvPr/>
        </p:nvGrpSpPr>
        <p:grpSpPr>
          <a:xfrm>
            <a:off x="364161" y="889710"/>
            <a:ext cx="8151686" cy="406521"/>
            <a:chOff x="284498" y="922331"/>
            <a:chExt cx="8151686" cy="406521"/>
          </a:xfrm>
        </p:grpSpPr>
        <p:sp>
          <p:nvSpPr>
            <p:cNvPr id="3" name="TextBox 2">
              <a:extLst>
                <a:ext uri="{FF2B5EF4-FFF2-40B4-BE49-F238E27FC236}">
                  <a16:creationId xmlns:a16="http://schemas.microsoft.com/office/drawing/2014/main" id="{B87B7B9A-72F8-95DD-4421-5C8759C253B2}"/>
                </a:ext>
              </a:extLst>
            </p:cNvPr>
            <p:cNvSpPr txBox="1"/>
            <p:nvPr/>
          </p:nvSpPr>
          <p:spPr>
            <a:xfrm>
              <a:off x="284498" y="944131"/>
              <a:ext cx="6370982"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a:solidFill>
                    <a:srgbClr val="0D0D0D"/>
                  </a:solidFill>
                </a:rPr>
                <a:t>Ball Out of Play</a:t>
              </a:r>
              <a:endParaRPr lang="en-US" sz="1900"/>
            </a:p>
          </p:txBody>
        </p:sp>
        <p:sp>
          <p:nvSpPr>
            <p:cNvPr id="9" name="TextBox 8">
              <a:extLst>
                <a:ext uri="{FF2B5EF4-FFF2-40B4-BE49-F238E27FC236}">
                  <a16:creationId xmlns:a16="http://schemas.microsoft.com/office/drawing/2014/main" id="{4B1D3395-8C97-FC9E-B586-A482174B0287}"/>
                </a:ext>
              </a:extLst>
            </p:cNvPr>
            <p:cNvSpPr txBox="1"/>
            <p:nvPr/>
          </p:nvSpPr>
          <p:spPr>
            <a:xfrm>
              <a:off x="3381557" y="927491"/>
              <a:ext cx="155758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900">
                  <a:solidFill>
                    <a:srgbClr val="0D0D0D"/>
                  </a:solidFill>
                </a:rPr>
                <a:t>Last Touch</a:t>
              </a:r>
            </a:p>
          </p:txBody>
        </p:sp>
        <p:sp>
          <p:nvSpPr>
            <p:cNvPr id="10" name="TextBox 9">
              <a:extLst>
                <a:ext uri="{FF2B5EF4-FFF2-40B4-BE49-F238E27FC236}">
                  <a16:creationId xmlns:a16="http://schemas.microsoft.com/office/drawing/2014/main" id="{21F6DDA1-F7B3-67D8-B1C6-F457EDA21B11}"/>
                </a:ext>
              </a:extLst>
            </p:cNvPr>
            <p:cNvSpPr txBox="1"/>
            <p:nvPr/>
          </p:nvSpPr>
          <p:spPr>
            <a:xfrm>
              <a:off x="6183627" y="922331"/>
              <a:ext cx="2252557" cy="384721"/>
            </a:xfrm>
            <a:prstGeom prst="rect">
              <a:avLst/>
            </a:prstGeom>
            <a:noFill/>
          </p:spPr>
          <p:txBody>
            <a:bodyPr wrap="square" lIns="91440" tIns="45720" rIns="91440" bIns="45720" rtlCol="0" anchor="t">
              <a:spAutoFit/>
            </a:bodyPr>
            <a:lstStyle/>
            <a:p>
              <a:pPr marL="285750" indent="-285750">
                <a:buFont typeface="Arial"/>
                <a:buChar char="•"/>
              </a:pPr>
              <a:r>
                <a:rPr lang="en-US" sz="1900">
                  <a:solidFill>
                    <a:srgbClr val="0D0D0D"/>
                  </a:solidFill>
                </a:rPr>
                <a:t>Communication</a:t>
              </a:r>
              <a:endParaRPr lang="en-US" sz="1900">
                <a:solidFill>
                  <a:srgbClr val="0D0D0D"/>
                </a:solidFill>
                <a:ea typeface="Calibri"/>
                <a:cs typeface="Calibri"/>
              </a:endParaRPr>
            </a:p>
          </p:txBody>
        </p:sp>
      </p:grpSp>
      <p:pic>
        <p:nvPicPr>
          <p:cNvPr id="1034" name="Picture 10" descr="User experience Detailed Rounded Lineal icon">
            <a:extLst>
              <a:ext uri="{FF2B5EF4-FFF2-40B4-BE49-F238E27FC236}">
                <a16:creationId xmlns:a16="http://schemas.microsoft.com/office/drawing/2014/main" id="{2D1F2CDA-532E-746A-9A6D-1E9237A7E6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3290" y="1481061"/>
            <a:ext cx="2880709" cy="2880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2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1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TemplafySlideTemplateConfiguration><![CDATA[{"slideVersion":1,"isValidatorEnabled":false,"isLocked":false,"elementsMetadata":[{"type":"shape","elementConfiguration":{"binding":"{{UserProfile.Department}}","visibility":"","type":"text","disableUpdates":false}},{"type":"shape","elementConfiguration":{"binding":"{{UserProfile.DisplayName}}, {{UserProfile.JobTitle}}","visibility":"","type":"text","disableUpdates":false}},{"type":"shape","elementConfiguration":{"binding":"{{Form.Title}}","visibility":"","type":"text","disableUpdates":false}},{"type":"shape","elementConfiguration":{"binding":"{{Form.Subtitle}}","visibility":"","type":"text","disableUpdates":false}}],"slideId":"638351419723211212","enableDocumentContentUpdater":false,"version":"2.0"}]]></TemplafySlideTemplateConfiguration>
</file>

<file path=customXml/item2.xml><?xml version="1.0" encoding="utf-8"?>
<TemplafySlideFormConfiguration><![CDATA[{"formFields":[{"required":false,"placeholder":"","lines":1,"shareValue":false,"type":"textBox","name":"Title","label":"Title"},{"required":false,"placeholder":"Write a subtitle or a date here","lines":1,"shareValue":false,"type":"textBox","name":"Subtitle","label":"Subtitle"}],"formDataEntries":[]}]]></TemplafySlideFormConfiguration>
</file>

<file path=customXml/itemProps1.xml><?xml version="1.0" encoding="utf-8"?>
<ds:datastoreItem xmlns:ds="http://schemas.openxmlformats.org/officeDocument/2006/customXml" ds:itemID="{1E4E5DBF-1B01-4344-9330-851E2AF998FF}">
  <ds:schemaRefs/>
</ds:datastoreItem>
</file>

<file path=customXml/itemProps2.xml><?xml version="1.0" encoding="utf-8"?>
<ds:datastoreItem xmlns:ds="http://schemas.openxmlformats.org/officeDocument/2006/customXml" ds:itemID="{400AE978-C982-4764-8B5A-A9725C7AA005}">
  <ds:schemaRefs/>
</ds:datastoreItem>
</file>

<file path=docProps/app.xml><?xml version="1.0" encoding="utf-8"?>
<Properties xmlns="http://schemas.openxmlformats.org/officeDocument/2006/extended-properties" xmlns:vt="http://schemas.openxmlformats.org/officeDocument/2006/docPropsVTypes">
  <Template>presentationFirstWeek</Template>
  <TotalTime>1</TotalTime>
  <Words>1790</Words>
  <Application>Microsoft Office PowerPoint</Application>
  <PresentationFormat>Diavoorstelling (16:9)</PresentationFormat>
  <Paragraphs>450</Paragraphs>
  <Slides>30</Slides>
  <Notes>21</Notes>
  <HiddenSlides>1</HiddenSlides>
  <MMClips>0</MMClips>
  <ScaleCrop>false</ScaleCrop>
  <HeadingPairs>
    <vt:vector size="6" baseType="variant">
      <vt:variant>
        <vt:lpstr>Gebruikte lettertypen</vt:lpstr>
      </vt:variant>
      <vt:variant>
        <vt:i4>3</vt:i4>
      </vt:variant>
      <vt:variant>
        <vt:lpstr>Thema</vt:lpstr>
      </vt:variant>
      <vt:variant>
        <vt:i4>2</vt:i4>
      </vt:variant>
      <vt:variant>
        <vt:lpstr>Diatitels</vt:lpstr>
      </vt:variant>
      <vt:variant>
        <vt:i4>30</vt:i4>
      </vt:variant>
    </vt:vector>
  </HeadingPairs>
  <TitlesOfParts>
    <vt:vector size="35" baseType="lpstr">
      <vt:lpstr>Arial</vt:lpstr>
      <vt:lpstr>Calibri</vt:lpstr>
      <vt:lpstr>Wingdings</vt:lpstr>
      <vt:lpstr>Kantoorthema</vt:lpstr>
      <vt:lpstr>1_Kantoorthema</vt:lpstr>
      <vt:lpstr>2023 MSD Final Presentation: Assistant Referee</vt:lpstr>
      <vt:lpstr>MSD GROUP 2023</vt:lpstr>
      <vt:lpstr>Agenda</vt:lpstr>
      <vt:lpstr>Planning</vt:lpstr>
      <vt:lpstr>Problem Definition</vt:lpstr>
      <vt:lpstr>PowerPoint-presentatie</vt:lpstr>
      <vt:lpstr>User Needs, Project Scope and Requirements</vt:lpstr>
      <vt:lpstr>User Needs</vt:lpstr>
      <vt:lpstr>Project Scope </vt:lpstr>
      <vt:lpstr>Requirements</vt:lpstr>
      <vt:lpstr>Project Risks</vt:lpstr>
      <vt:lpstr>Project Risks</vt:lpstr>
      <vt:lpstr>System Overview</vt:lpstr>
      <vt:lpstr>System Overview </vt:lpstr>
      <vt:lpstr>System Operational Diagram</vt:lpstr>
      <vt:lpstr>Implementation</vt:lpstr>
      <vt:lpstr>Ball out of play</vt:lpstr>
      <vt:lpstr>Ball out of play- Verification</vt:lpstr>
      <vt:lpstr>Last Touch</vt:lpstr>
      <vt:lpstr>Last Touch</vt:lpstr>
      <vt:lpstr>UI for Communicating Last Touch</vt:lpstr>
      <vt:lpstr>Integration and Validation</vt:lpstr>
      <vt:lpstr>Integration</vt:lpstr>
      <vt:lpstr>Validation</vt:lpstr>
      <vt:lpstr>Demo Video</vt:lpstr>
      <vt:lpstr>Challenges and Future Work</vt:lpstr>
      <vt:lpstr>Challenges</vt:lpstr>
      <vt:lpstr>PowerPoint-presentatie</vt:lpstr>
      <vt:lpstr>PowerPoint-presentatie</vt:lpstr>
      <vt:lpstr>Question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title at the top</dc:title>
  <dc:creator>Swaan, Quinten</dc:creator>
  <cp:lastModifiedBy>Karin</cp:lastModifiedBy>
  <cp:revision>3</cp:revision>
  <dcterms:created xsi:type="dcterms:W3CDTF">2024-01-24T09:34:34Z</dcterms:created>
  <dcterms:modified xsi:type="dcterms:W3CDTF">2024-03-23T11:18:28Z</dcterms:modified>
</cp:coreProperties>
</file>